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72065B-2659-4A70-BFC4-30CE7938B6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9CB911-490C-4C42-A74B-DA01527C3353}">
      <dgm:prSet/>
      <dgm:spPr/>
      <dgm:t>
        <a:bodyPr/>
        <a:lstStyle/>
        <a:p>
          <a:r>
            <a:rPr lang="nl-NL"/>
            <a:t>Maken: </a:t>
          </a:r>
          <a:endParaRPr lang="en-US"/>
        </a:p>
      </dgm:t>
    </dgm:pt>
    <dgm:pt modelId="{16269CA2-A45E-44B7-9043-C2A4C680B426}" type="parTrans" cxnId="{ECFF7497-9E9B-4E51-9B0E-07F189755557}">
      <dgm:prSet/>
      <dgm:spPr/>
      <dgm:t>
        <a:bodyPr/>
        <a:lstStyle/>
        <a:p>
          <a:endParaRPr lang="en-US"/>
        </a:p>
      </dgm:t>
    </dgm:pt>
    <dgm:pt modelId="{8BFE4BD3-7572-4A80-A92E-B7A714416F8A}" type="sibTrans" cxnId="{ECFF7497-9E9B-4E51-9B0E-07F189755557}">
      <dgm:prSet/>
      <dgm:spPr/>
      <dgm:t>
        <a:bodyPr/>
        <a:lstStyle/>
        <a:p>
          <a:endParaRPr lang="en-US"/>
        </a:p>
      </dgm:t>
    </dgm:pt>
    <dgm:pt modelId="{0BBBDC5D-5D4A-49D7-8336-23B597953DF9}">
      <dgm:prSet/>
      <dgm:spPr/>
      <dgm:t>
        <a:bodyPr/>
        <a:lstStyle/>
        <a:p>
          <a:r>
            <a:rPr lang="nl-NL"/>
            <a:t>Voorpagina</a:t>
          </a:r>
          <a:endParaRPr lang="en-US"/>
        </a:p>
      </dgm:t>
    </dgm:pt>
    <dgm:pt modelId="{63601461-6F43-47B0-BA07-86BCB092DE16}" type="parTrans" cxnId="{EC41BA61-2E37-4438-88C1-67E9996F26BC}">
      <dgm:prSet/>
      <dgm:spPr/>
      <dgm:t>
        <a:bodyPr/>
        <a:lstStyle/>
        <a:p>
          <a:endParaRPr lang="en-US"/>
        </a:p>
      </dgm:t>
    </dgm:pt>
    <dgm:pt modelId="{B35544F9-8AF7-44E4-9342-4289DAB0F065}" type="sibTrans" cxnId="{EC41BA61-2E37-4438-88C1-67E9996F26BC}">
      <dgm:prSet/>
      <dgm:spPr/>
      <dgm:t>
        <a:bodyPr/>
        <a:lstStyle/>
        <a:p>
          <a:endParaRPr lang="en-US"/>
        </a:p>
      </dgm:t>
    </dgm:pt>
    <dgm:pt modelId="{F5DF463A-D489-4A4C-9802-B41EAA6688F4}">
      <dgm:prSet/>
      <dgm:spPr/>
      <dgm:t>
        <a:bodyPr/>
        <a:lstStyle/>
        <a:p>
          <a:r>
            <a:rPr lang="nl-NL"/>
            <a:t>Inleiding</a:t>
          </a:r>
          <a:endParaRPr lang="en-US"/>
        </a:p>
      </dgm:t>
    </dgm:pt>
    <dgm:pt modelId="{EF3440CA-85B7-44C1-B865-603F8E84399A}" type="parTrans" cxnId="{8800624A-67CC-47D3-AC30-92FA0BC87F9E}">
      <dgm:prSet/>
      <dgm:spPr/>
      <dgm:t>
        <a:bodyPr/>
        <a:lstStyle/>
        <a:p>
          <a:endParaRPr lang="en-US"/>
        </a:p>
      </dgm:t>
    </dgm:pt>
    <dgm:pt modelId="{EC435982-ED49-4C2B-80F1-DAFA3657CDC8}" type="sibTrans" cxnId="{8800624A-67CC-47D3-AC30-92FA0BC87F9E}">
      <dgm:prSet/>
      <dgm:spPr/>
      <dgm:t>
        <a:bodyPr/>
        <a:lstStyle/>
        <a:p>
          <a:endParaRPr lang="en-US"/>
        </a:p>
      </dgm:t>
    </dgm:pt>
    <dgm:pt modelId="{F79500C7-E633-488A-83AC-1CFC85664998}">
      <dgm:prSet/>
      <dgm:spPr/>
      <dgm:t>
        <a:bodyPr/>
        <a:lstStyle/>
        <a:p>
          <a:r>
            <a:rPr lang="nl-NL"/>
            <a:t>Werkplan </a:t>
          </a:r>
          <a:endParaRPr lang="en-US"/>
        </a:p>
      </dgm:t>
    </dgm:pt>
    <dgm:pt modelId="{AEC3DF3D-9EF1-44E7-9849-9670EC68C408}" type="parTrans" cxnId="{D8EB2F0F-D3A9-4EC2-A25B-8CDDF0E8FF5C}">
      <dgm:prSet/>
      <dgm:spPr/>
      <dgm:t>
        <a:bodyPr/>
        <a:lstStyle/>
        <a:p>
          <a:endParaRPr lang="en-US"/>
        </a:p>
      </dgm:t>
    </dgm:pt>
    <dgm:pt modelId="{3A60ED2A-DF85-43FD-A2E6-D7FA4EA7DC10}" type="sibTrans" cxnId="{D8EB2F0F-D3A9-4EC2-A25B-8CDDF0E8FF5C}">
      <dgm:prSet/>
      <dgm:spPr/>
      <dgm:t>
        <a:bodyPr/>
        <a:lstStyle/>
        <a:p>
          <a:endParaRPr lang="en-US"/>
        </a:p>
      </dgm:t>
    </dgm:pt>
    <dgm:pt modelId="{C2D727E2-1E3C-435B-AB3C-9DB87EF5BB69}">
      <dgm:prSet/>
      <dgm:spPr/>
      <dgm:t>
        <a:bodyPr/>
        <a:lstStyle/>
        <a:p>
          <a:r>
            <a:rPr lang="nl-NL"/>
            <a:t>Deelvraag 3 (voor de toets) </a:t>
          </a:r>
          <a:endParaRPr lang="en-US"/>
        </a:p>
      </dgm:t>
    </dgm:pt>
    <dgm:pt modelId="{993C0EAB-0009-4C08-9FF0-8332EEF3419F}" type="parTrans" cxnId="{4E1EBDE0-1866-4D6D-B109-7523A9D7B934}">
      <dgm:prSet/>
      <dgm:spPr/>
      <dgm:t>
        <a:bodyPr/>
        <a:lstStyle/>
        <a:p>
          <a:endParaRPr lang="en-US"/>
        </a:p>
      </dgm:t>
    </dgm:pt>
    <dgm:pt modelId="{79B715A1-53C2-47CC-9AC6-E401A2DA0B0D}" type="sibTrans" cxnId="{4E1EBDE0-1866-4D6D-B109-7523A9D7B934}">
      <dgm:prSet/>
      <dgm:spPr/>
      <dgm:t>
        <a:bodyPr/>
        <a:lstStyle/>
        <a:p>
          <a:endParaRPr lang="en-US"/>
        </a:p>
      </dgm:t>
    </dgm:pt>
    <dgm:pt modelId="{0CD5C597-F62F-464C-A48B-F9B9493A931B}">
      <dgm:prSet/>
      <dgm:spPr/>
      <dgm:t>
        <a:bodyPr/>
        <a:lstStyle/>
        <a:p>
          <a:r>
            <a:rPr lang="nl-NL"/>
            <a:t>Interviews afnemen voor deelvraag 1 </a:t>
          </a:r>
          <a:endParaRPr lang="en-US"/>
        </a:p>
      </dgm:t>
    </dgm:pt>
    <dgm:pt modelId="{0F84DADF-0DAB-433C-AD8D-79A1A1E39E11}" type="parTrans" cxnId="{718D5258-0FFB-4A65-A1C8-0FBF503EF94A}">
      <dgm:prSet/>
      <dgm:spPr/>
      <dgm:t>
        <a:bodyPr/>
        <a:lstStyle/>
        <a:p>
          <a:endParaRPr lang="en-US"/>
        </a:p>
      </dgm:t>
    </dgm:pt>
    <dgm:pt modelId="{FAACB9EF-9C8B-4BCA-A26B-A842E37142C9}" type="sibTrans" cxnId="{718D5258-0FFB-4A65-A1C8-0FBF503EF94A}">
      <dgm:prSet/>
      <dgm:spPr/>
      <dgm:t>
        <a:bodyPr/>
        <a:lstStyle/>
        <a:p>
          <a:endParaRPr lang="en-US"/>
        </a:p>
      </dgm:t>
    </dgm:pt>
    <dgm:pt modelId="{4D63218C-31CC-48BB-8802-B61869ACED5E}" type="pres">
      <dgm:prSet presAssocID="{5772065B-2659-4A70-BFC4-30CE7938B694}" presName="linear" presStyleCnt="0">
        <dgm:presLayoutVars>
          <dgm:animLvl val="lvl"/>
          <dgm:resizeHandles val="exact"/>
        </dgm:presLayoutVars>
      </dgm:prSet>
      <dgm:spPr/>
    </dgm:pt>
    <dgm:pt modelId="{C4C9E4E6-0B8E-4AB5-BF12-B7486DCDC291}" type="pres">
      <dgm:prSet presAssocID="{B99CB911-490C-4C42-A74B-DA01527C335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60BF42B-12AF-4687-A948-AEB7270E80EB}" type="pres">
      <dgm:prSet presAssocID="{B99CB911-490C-4C42-A74B-DA01527C3353}" presName="childText" presStyleLbl="revTx" presStyleIdx="0" presStyleCnt="1">
        <dgm:presLayoutVars>
          <dgm:bulletEnabled val="1"/>
        </dgm:presLayoutVars>
      </dgm:prSet>
      <dgm:spPr/>
    </dgm:pt>
    <dgm:pt modelId="{FCAB5CA9-5001-49B8-82F3-E691153A75D5}" type="pres">
      <dgm:prSet presAssocID="{0CD5C597-F62F-464C-A48B-F9B9493A931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8EB2F0F-D3A9-4EC2-A25B-8CDDF0E8FF5C}" srcId="{B99CB911-490C-4C42-A74B-DA01527C3353}" destId="{F79500C7-E633-488A-83AC-1CFC85664998}" srcOrd="2" destOrd="0" parTransId="{AEC3DF3D-9EF1-44E7-9849-9670EC68C408}" sibTransId="{3A60ED2A-DF85-43FD-A2E6-D7FA4EA7DC10}"/>
    <dgm:cxn modelId="{EC41BA61-2E37-4438-88C1-67E9996F26BC}" srcId="{B99CB911-490C-4C42-A74B-DA01527C3353}" destId="{0BBBDC5D-5D4A-49D7-8336-23B597953DF9}" srcOrd="0" destOrd="0" parTransId="{63601461-6F43-47B0-BA07-86BCB092DE16}" sibTransId="{B35544F9-8AF7-44E4-9342-4289DAB0F065}"/>
    <dgm:cxn modelId="{1089A546-C04F-4333-A287-460F74494CAA}" type="presOf" srcId="{B99CB911-490C-4C42-A74B-DA01527C3353}" destId="{C4C9E4E6-0B8E-4AB5-BF12-B7486DCDC291}" srcOrd="0" destOrd="0" presId="urn:microsoft.com/office/officeart/2005/8/layout/vList2"/>
    <dgm:cxn modelId="{8800624A-67CC-47D3-AC30-92FA0BC87F9E}" srcId="{B99CB911-490C-4C42-A74B-DA01527C3353}" destId="{F5DF463A-D489-4A4C-9802-B41EAA6688F4}" srcOrd="1" destOrd="0" parTransId="{EF3440CA-85B7-44C1-B865-603F8E84399A}" sibTransId="{EC435982-ED49-4C2B-80F1-DAFA3657CDC8}"/>
    <dgm:cxn modelId="{718D5258-0FFB-4A65-A1C8-0FBF503EF94A}" srcId="{5772065B-2659-4A70-BFC4-30CE7938B694}" destId="{0CD5C597-F62F-464C-A48B-F9B9493A931B}" srcOrd="1" destOrd="0" parTransId="{0F84DADF-0DAB-433C-AD8D-79A1A1E39E11}" sibTransId="{FAACB9EF-9C8B-4BCA-A26B-A842E37142C9}"/>
    <dgm:cxn modelId="{ECFF7497-9E9B-4E51-9B0E-07F189755557}" srcId="{5772065B-2659-4A70-BFC4-30CE7938B694}" destId="{B99CB911-490C-4C42-A74B-DA01527C3353}" srcOrd="0" destOrd="0" parTransId="{16269CA2-A45E-44B7-9043-C2A4C680B426}" sibTransId="{8BFE4BD3-7572-4A80-A92E-B7A714416F8A}"/>
    <dgm:cxn modelId="{080B2EA2-DD75-4455-8E72-25728C34D3B5}" type="presOf" srcId="{F79500C7-E633-488A-83AC-1CFC85664998}" destId="{A60BF42B-12AF-4687-A948-AEB7270E80EB}" srcOrd="0" destOrd="2" presId="urn:microsoft.com/office/officeart/2005/8/layout/vList2"/>
    <dgm:cxn modelId="{572DDCA2-0CE7-41CF-9C08-152DEA201609}" type="presOf" srcId="{C2D727E2-1E3C-435B-AB3C-9DB87EF5BB69}" destId="{A60BF42B-12AF-4687-A948-AEB7270E80EB}" srcOrd="0" destOrd="3" presId="urn:microsoft.com/office/officeart/2005/8/layout/vList2"/>
    <dgm:cxn modelId="{1CA889A4-5456-4985-A8C5-990AEDC33ECC}" type="presOf" srcId="{0BBBDC5D-5D4A-49D7-8336-23B597953DF9}" destId="{A60BF42B-12AF-4687-A948-AEB7270E80EB}" srcOrd="0" destOrd="0" presId="urn:microsoft.com/office/officeart/2005/8/layout/vList2"/>
    <dgm:cxn modelId="{34D4FAAB-EF8E-430A-89FB-B4B4450F8022}" type="presOf" srcId="{0CD5C597-F62F-464C-A48B-F9B9493A931B}" destId="{FCAB5CA9-5001-49B8-82F3-E691153A75D5}" srcOrd="0" destOrd="0" presId="urn:microsoft.com/office/officeart/2005/8/layout/vList2"/>
    <dgm:cxn modelId="{6FF69FBF-9FD0-46AE-8BF5-AC5DA6045AC6}" type="presOf" srcId="{F5DF463A-D489-4A4C-9802-B41EAA6688F4}" destId="{A60BF42B-12AF-4687-A948-AEB7270E80EB}" srcOrd="0" destOrd="1" presId="urn:microsoft.com/office/officeart/2005/8/layout/vList2"/>
    <dgm:cxn modelId="{814C7BC5-AD1B-47DF-9729-B0238D67B897}" type="presOf" srcId="{5772065B-2659-4A70-BFC4-30CE7938B694}" destId="{4D63218C-31CC-48BB-8802-B61869ACED5E}" srcOrd="0" destOrd="0" presId="urn:microsoft.com/office/officeart/2005/8/layout/vList2"/>
    <dgm:cxn modelId="{4E1EBDE0-1866-4D6D-B109-7523A9D7B934}" srcId="{B99CB911-490C-4C42-A74B-DA01527C3353}" destId="{C2D727E2-1E3C-435B-AB3C-9DB87EF5BB69}" srcOrd="3" destOrd="0" parTransId="{993C0EAB-0009-4C08-9FF0-8332EEF3419F}" sibTransId="{79B715A1-53C2-47CC-9AC6-E401A2DA0B0D}"/>
    <dgm:cxn modelId="{453C41E5-17E0-4B86-9D6B-BEDA412F0A42}" type="presParOf" srcId="{4D63218C-31CC-48BB-8802-B61869ACED5E}" destId="{C4C9E4E6-0B8E-4AB5-BF12-B7486DCDC291}" srcOrd="0" destOrd="0" presId="urn:microsoft.com/office/officeart/2005/8/layout/vList2"/>
    <dgm:cxn modelId="{996262FC-B8BE-47E8-A5AE-D602CC21329E}" type="presParOf" srcId="{4D63218C-31CC-48BB-8802-B61869ACED5E}" destId="{A60BF42B-12AF-4687-A948-AEB7270E80EB}" srcOrd="1" destOrd="0" presId="urn:microsoft.com/office/officeart/2005/8/layout/vList2"/>
    <dgm:cxn modelId="{DF7F3B9D-342A-4F3E-B318-EB3FE1BCABF4}" type="presParOf" srcId="{4D63218C-31CC-48BB-8802-B61869ACED5E}" destId="{FCAB5CA9-5001-49B8-82F3-E691153A75D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ED0CDD-79D8-488F-AE67-672B2C2E5C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6933BB4-78BA-48F7-AC23-83AE96D14AF2}">
      <dgm:prSet/>
      <dgm:spPr/>
      <dgm:t>
        <a:bodyPr/>
        <a:lstStyle/>
        <a:p>
          <a:r>
            <a:rPr lang="nl-NL"/>
            <a:t>Inleidende tekst: stukje samenvatting over je verslag. Schrijf je vaak pas aan het einde. </a:t>
          </a:r>
          <a:endParaRPr lang="en-US"/>
        </a:p>
      </dgm:t>
    </dgm:pt>
    <dgm:pt modelId="{799D1302-6EE1-4FC8-8F32-B74FD254DF4D}" type="parTrans" cxnId="{ACAB67F2-C95D-43EA-96C1-CA8EFFE01065}">
      <dgm:prSet/>
      <dgm:spPr/>
      <dgm:t>
        <a:bodyPr/>
        <a:lstStyle/>
        <a:p>
          <a:endParaRPr lang="en-US"/>
        </a:p>
      </dgm:t>
    </dgm:pt>
    <dgm:pt modelId="{172EC3F5-5CD8-4D00-B5A2-4AB340176DED}" type="sibTrans" cxnId="{ACAB67F2-C95D-43EA-96C1-CA8EFFE01065}">
      <dgm:prSet/>
      <dgm:spPr/>
      <dgm:t>
        <a:bodyPr/>
        <a:lstStyle/>
        <a:p>
          <a:endParaRPr lang="en-US"/>
        </a:p>
      </dgm:t>
    </dgm:pt>
    <dgm:pt modelId="{F43B63EA-F327-40B3-AC3C-9879CF816384}">
      <dgm:prSet/>
      <dgm:spPr/>
      <dgm:t>
        <a:bodyPr/>
        <a:lstStyle/>
        <a:p>
          <a:r>
            <a:rPr lang="nl-NL"/>
            <a:t>Onderzoeksvraag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</a:t>
          </a:r>
          <a:endParaRPr lang="en-US"/>
        </a:p>
      </dgm:t>
    </dgm:pt>
    <dgm:pt modelId="{3F9C71DA-24DA-482F-8346-1957774287FF}" type="parTrans" cxnId="{6F3BED28-A0D6-4ED9-8745-311803F5640D}">
      <dgm:prSet/>
      <dgm:spPr/>
      <dgm:t>
        <a:bodyPr/>
        <a:lstStyle/>
        <a:p>
          <a:endParaRPr lang="en-US"/>
        </a:p>
      </dgm:t>
    </dgm:pt>
    <dgm:pt modelId="{7E9ED418-1537-4468-8137-C57BC145D80F}" type="sibTrans" cxnId="{6F3BED28-A0D6-4ED9-8745-311803F5640D}">
      <dgm:prSet/>
      <dgm:spPr/>
      <dgm:t>
        <a:bodyPr/>
        <a:lstStyle/>
        <a:p>
          <a:endParaRPr lang="en-US"/>
        </a:p>
      </dgm:t>
    </dgm:pt>
    <dgm:pt modelId="{83131A70-0BD3-47D7-9123-EFEBE970E6D2}">
      <dgm:prSet/>
      <dgm:spPr/>
      <dgm:t>
        <a:bodyPr/>
        <a:lstStyle/>
        <a:p>
          <a:r>
            <a:rPr lang="nl-NL"/>
            <a:t>Wat is het effect van verschillende leerstrategiën op het beheersen van de lesstof voor de toets?</a:t>
          </a:r>
          <a:endParaRPr lang="en-US"/>
        </a:p>
      </dgm:t>
    </dgm:pt>
    <dgm:pt modelId="{1D1EB9F9-6678-4C04-834B-5C8DC2E5DD17}" type="parTrans" cxnId="{1F226109-A3AE-4687-A0C6-E251CC52737B}">
      <dgm:prSet/>
      <dgm:spPr/>
      <dgm:t>
        <a:bodyPr/>
        <a:lstStyle/>
        <a:p>
          <a:endParaRPr lang="en-US"/>
        </a:p>
      </dgm:t>
    </dgm:pt>
    <dgm:pt modelId="{4AFA82C7-DE69-4913-977E-6829F877FD08}" type="sibTrans" cxnId="{1F226109-A3AE-4687-A0C6-E251CC52737B}">
      <dgm:prSet/>
      <dgm:spPr/>
      <dgm:t>
        <a:bodyPr/>
        <a:lstStyle/>
        <a:p>
          <a:endParaRPr lang="en-US"/>
        </a:p>
      </dgm:t>
    </dgm:pt>
    <dgm:pt modelId="{28B9071D-14FB-4022-AF0F-B9DB1AEF6A3C}">
      <dgm:prSet/>
      <dgm:spPr/>
      <dgm:t>
        <a:bodyPr/>
        <a:lstStyle/>
        <a:p>
          <a:r>
            <a:rPr lang="nl-NL"/>
            <a:t>Deelvragen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</a:t>
          </a:r>
          <a:endParaRPr lang="en-US"/>
        </a:p>
      </dgm:t>
    </dgm:pt>
    <dgm:pt modelId="{9F8C6E3A-F167-4925-AC61-9EB986CCA1C1}" type="parTrans" cxnId="{FEBAF1E8-73DB-449E-A846-564A951C548F}">
      <dgm:prSet/>
      <dgm:spPr/>
      <dgm:t>
        <a:bodyPr/>
        <a:lstStyle/>
        <a:p>
          <a:endParaRPr lang="en-US"/>
        </a:p>
      </dgm:t>
    </dgm:pt>
    <dgm:pt modelId="{5A182104-C257-43C7-8FD2-1D7D365E2ACD}" type="sibTrans" cxnId="{FEBAF1E8-73DB-449E-A846-564A951C548F}">
      <dgm:prSet/>
      <dgm:spPr/>
      <dgm:t>
        <a:bodyPr/>
        <a:lstStyle/>
        <a:p>
          <a:endParaRPr lang="en-US"/>
        </a:p>
      </dgm:t>
    </dgm:pt>
    <dgm:pt modelId="{A445722C-B299-4C9E-B80A-9D0893201345}">
      <dgm:prSet/>
      <dgm:spPr/>
      <dgm:t>
        <a:bodyPr/>
        <a:lstStyle/>
        <a:p>
          <a:r>
            <a:rPr lang="nl-NL"/>
            <a:t>Deelvraag 1: Wat zijn ervaringen en meningen van leerlingen en docenten met betrekking tot leerstrategiën?  </a:t>
          </a:r>
          <a:endParaRPr lang="en-US"/>
        </a:p>
      </dgm:t>
    </dgm:pt>
    <dgm:pt modelId="{FEFA35E2-0EBB-4B28-ACB3-558DD8E29CDC}" type="parTrans" cxnId="{7D0B1A9A-4481-4ACD-B43C-054DA7B978D3}">
      <dgm:prSet/>
      <dgm:spPr/>
      <dgm:t>
        <a:bodyPr/>
        <a:lstStyle/>
        <a:p>
          <a:endParaRPr lang="en-US"/>
        </a:p>
      </dgm:t>
    </dgm:pt>
    <dgm:pt modelId="{35CCE2FC-541D-4F62-A50B-4403B3C9F4AF}" type="sibTrans" cxnId="{7D0B1A9A-4481-4ACD-B43C-054DA7B978D3}">
      <dgm:prSet/>
      <dgm:spPr/>
      <dgm:t>
        <a:bodyPr/>
        <a:lstStyle/>
        <a:p>
          <a:endParaRPr lang="en-US"/>
        </a:p>
      </dgm:t>
    </dgm:pt>
    <dgm:pt modelId="{D6F3CD1D-C3A1-4D39-AC63-C80345289EF8}">
      <dgm:prSet/>
      <dgm:spPr/>
      <dgm:t>
        <a:bodyPr/>
        <a:lstStyle/>
        <a:p>
          <a:r>
            <a:rPr lang="nl-NL"/>
            <a:t>Deelvraag 2: Welke factoren kunnen van invloed zijn op de effectiviteit van leren?  </a:t>
          </a:r>
          <a:endParaRPr lang="en-US"/>
        </a:p>
      </dgm:t>
    </dgm:pt>
    <dgm:pt modelId="{24C599F2-88E5-4180-9EAA-CC60A4BE6C0F}" type="parTrans" cxnId="{79C09B2D-70FA-4034-BF77-C12F97AC3C13}">
      <dgm:prSet/>
      <dgm:spPr/>
      <dgm:t>
        <a:bodyPr/>
        <a:lstStyle/>
        <a:p>
          <a:endParaRPr lang="en-US"/>
        </a:p>
      </dgm:t>
    </dgm:pt>
    <dgm:pt modelId="{54CDA959-6196-4457-9FAD-10759DFDED90}" type="sibTrans" cxnId="{79C09B2D-70FA-4034-BF77-C12F97AC3C13}">
      <dgm:prSet/>
      <dgm:spPr/>
      <dgm:t>
        <a:bodyPr/>
        <a:lstStyle/>
        <a:p>
          <a:endParaRPr lang="en-US"/>
        </a:p>
      </dgm:t>
    </dgm:pt>
    <dgm:pt modelId="{1A5219DF-44E6-44C7-A04A-4EFAFEB664D9}">
      <dgm:prSet/>
      <dgm:spPr/>
      <dgm:t>
        <a:bodyPr/>
        <a:lstStyle/>
        <a:p>
          <a:r>
            <a:rPr lang="nl-NL"/>
            <a:t>Deelvraag 3: Welke drie leerstrategiën zijn voor jouw effectief tijdens het leren voor een XP-toets? </a:t>
          </a:r>
          <a:endParaRPr lang="en-US"/>
        </a:p>
      </dgm:t>
    </dgm:pt>
    <dgm:pt modelId="{99B27AED-2BFE-43E7-B88C-95CF754DE1A9}" type="parTrans" cxnId="{3B2D433B-F411-4377-BD8B-D7BF1F6D703F}">
      <dgm:prSet/>
      <dgm:spPr/>
      <dgm:t>
        <a:bodyPr/>
        <a:lstStyle/>
        <a:p>
          <a:endParaRPr lang="en-US"/>
        </a:p>
      </dgm:t>
    </dgm:pt>
    <dgm:pt modelId="{D337219D-0FE3-430A-8EDF-32C848FE617A}" type="sibTrans" cxnId="{3B2D433B-F411-4377-BD8B-D7BF1F6D703F}">
      <dgm:prSet/>
      <dgm:spPr/>
      <dgm:t>
        <a:bodyPr/>
        <a:lstStyle/>
        <a:p>
          <a:endParaRPr lang="en-US"/>
        </a:p>
      </dgm:t>
    </dgm:pt>
    <dgm:pt modelId="{03377182-194F-45B5-ACCB-11FB50ADF9DE}">
      <dgm:prSet/>
      <dgm:spPr/>
      <dgm:t>
        <a:bodyPr/>
        <a:lstStyle/>
        <a:p>
          <a:r>
            <a:rPr lang="nl-NL"/>
            <a:t>Hypothese: welk antwoord verwacht je te krijgen op de onderzoeksvraag/deelvragen. Onderbouw je hypothese met theorie ofwel waarom denk je dat? </a:t>
          </a:r>
          <a:endParaRPr lang="en-US"/>
        </a:p>
      </dgm:t>
    </dgm:pt>
    <dgm:pt modelId="{4B0829E8-12CE-4E6D-8CE7-7E08BBF2D7C0}" type="parTrans" cxnId="{78BE2092-17E3-4D77-BAC2-5CDFAD46D055}">
      <dgm:prSet/>
      <dgm:spPr/>
      <dgm:t>
        <a:bodyPr/>
        <a:lstStyle/>
        <a:p>
          <a:endParaRPr lang="en-US"/>
        </a:p>
      </dgm:t>
    </dgm:pt>
    <dgm:pt modelId="{C6A1D3E6-C5DA-49C4-986E-A07819CF1F99}" type="sibTrans" cxnId="{78BE2092-17E3-4D77-BAC2-5CDFAD46D055}">
      <dgm:prSet/>
      <dgm:spPr/>
      <dgm:t>
        <a:bodyPr/>
        <a:lstStyle/>
        <a:p>
          <a:endParaRPr lang="en-US"/>
        </a:p>
      </dgm:t>
    </dgm:pt>
    <dgm:pt modelId="{BE96C428-21FD-497F-AE15-046410C52B6B}" type="pres">
      <dgm:prSet presAssocID="{CBED0CDD-79D8-488F-AE67-672B2C2E5C07}" presName="vert0" presStyleCnt="0">
        <dgm:presLayoutVars>
          <dgm:dir/>
          <dgm:animOne val="branch"/>
          <dgm:animLvl val="lvl"/>
        </dgm:presLayoutVars>
      </dgm:prSet>
      <dgm:spPr/>
    </dgm:pt>
    <dgm:pt modelId="{65482226-07BB-414A-8A37-1DC2A6A4BCD1}" type="pres">
      <dgm:prSet presAssocID="{B6933BB4-78BA-48F7-AC23-83AE96D14AF2}" presName="thickLine" presStyleLbl="alignNode1" presStyleIdx="0" presStyleCnt="8"/>
      <dgm:spPr/>
    </dgm:pt>
    <dgm:pt modelId="{187365A9-00E0-4777-AEA5-93A40CCAA743}" type="pres">
      <dgm:prSet presAssocID="{B6933BB4-78BA-48F7-AC23-83AE96D14AF2}" presName="horz1" presStyleCnt="0"/>
      <dgm:spPr/>
    </dgm:pt>
    <dgm:pt modelId="{5C1F2FCF-781A-46BC-9BFC-8F31153D37A3}" type="pres">
      <dgm:prSet presAssocID="{B6933BB4-78BA-48F7-AC23-83AE96D14AF2}" presName="tx1" presStyleLbl="revTx" presStyleIdx="0" presStyleCnt="8"/>
      <dgm:spPr/>
    </dgm:pt>
    <dgm:pt modelId="{A1C3C802-9B65-4430-A890-339DEB89599C}" type="pres">
      <dgm:prSet presAssocID="{B6933BB4-78BA-48F7-AC23-83AE96D14AF2}" presName="vert1" presStyleCnt="0"/>
      <dgm:spPr/>
    </dgm:pt>
    <dgm:pt modelId="{2101AE31-8BB5-43EF-93A5-5CCF41EFB09D}" type="pres">
      <dgm:prSet presAssocID="{F43B63EA-F327-40B3-AC3C-9879CF816384}" presName="thickLine" presStyleLbl="alignNode1" presStyleIdx="1" presStyleCnt="8"/>
      <dgm:spPr/>
    </dgm:pt>
    <dgm:pt modelId="{70A99138-CF2F-4BE7-BF5A-09036CF7C092}" type="pres">
      <dgm:prSet presAssocID="{F43B63EA-F327-40B3-AC3C-9879CF816384}" presName="horz1" presStyleCnt="0"/>
      <dgm:spPr/>
    </dgm:pt>
    <dgm:pt modelId="{439F1215-9C32-4DE2-84F3-F7E1E3DDE558}" type="pres">
      <dgm:prSet presAssocID="{F43B63EA-F327-40B3-AC3C-9879CF816384}" presName="tx1" presStyleLbl="revTx" presStyleIdx="1" presStyleCnt="8"/>
      <dgm:spPr/>
    </dgm:pt>
    <dgm:pt modelId="{32A78787-2D91-48CD-8D14-0B27934FA575}" type="pres">
      <dgm:prSet presAssocID="{F43B63EA-F327-40B3-AC3C-9879CF816384}" presName="vert1" presStyleCnt="0"/>
      <dgm:spPr/>
    </dgm:pt>
    <dgm:pt modelId="{1E209F13-F794-4079-9189-1105D5B2EF5F}" type="pres">
      <dgm:prSet presAssocID="{83131A70-0BD3-47D7-9123-EFEBE970E6D2}" presName="thickLine" presStyleLbl="alignNode1" presStyleIdx="2" presStyleCnt="8"/>
      <dgm:spPr/>
    </dgm:pt>
    <dgm:pt modelId="{C5DFAFD7-18D4-48E3-A5A9-3EE4CB8A7481}" type="pres">
      <dgm:prSet presAssocID="{83131A70-0BD3-47D7-9123-EFEBE970E6D2}" presName="horz1" presStyleCnt="0"/>
      <dgm:spPr/>
    </dgm:pt>
    <dgm:pt modelId="{DBD8E3FC-CE9C-43A7-82E2-5A93AA091887}" type="pres">
      <dgm:prSet presAssocID="{83131A70-0BD3-47D7-9123-EFEBE970E6D2}" presName="tx1" presStyleLbl="revTx" presStyleIdx="2" presStyleCnt="8"/>
      <dgm:spPr/>
    </dgm:pt>
    <dgm:pt modelId="{879C0E63-784D-42FF-968A-1C2E4C1C943E}" type="pres">
      <dgm:prSet presAssocID="{83131A70-0BD3-47D7-9123-EFEBE970E6D2}" presName="vert1" presStyleCnt="0"/>
      <dgm:spPr/>
    </dgm:pt>
    <dgm:pt modelId="{1CD6D8BE-7A12-43B9-B136-6D1779772D7B}" type="pres">
      <dgm:prSet presAssocID="{28B9071D-14FB-4022-AF0F-B9DB1AEF6A3C}" presName="thickLine" presStyleLbl="alignNode1" presStyleIdx="3" presStyleCnt="8"/>
      <dgm:spPr/>
    </dgm:pt>
    <dgm:pt modelId="{538F9991-33FC-426A-8CF1-E5A2BEE45124}" type="pres">
      <dgm:prSet presAssocID="{28B9071D-14FB-4022-AF0F-B9DB1AEF6A3C}" presName="horz1" presStyleCnt="0"/>
      <dgm:spPr/>
    </dgm:pt>
    <dgm:pt modelId="{B3E0152C-1E98-4D7A-9B07-E80DB2EFA911}" type="pres">
      <dgm:prSet presAssocID="{28B9071D-14FB-4022-AF0F-B9DB1AEF6A3C}" presName="tx1" presStyleLbl="revTx" presStyleIdx="3" presStyleCnt="8"/>
      <dgm:spPr/>
    </dgm:pt>
    <dgm:pt modelId="{F7EB5C40-41B1-415A-9FA6-5879770E7FB7}" type="pres">
      <dgm:prSet presAssocID="{28B9071D-14FB-4022-AF0F-B9DB1AEF6A3C}" presName="vert1" presStyleCnt="0"/>
      <dgm:spPr/>
    </dgm:pt>
    <dgm:pt modelId="{8C9DBF71-38F9-4138-99FB-5B8E9EC8C991}" type="pres">
      <dgm:prSet presAssocID="{A445722C-B299-4C9E-B80A-9D0893201345}" presName="thickLine" presStyleLbl="alignNode1" presStyleIdx="4" presStyleCnt="8"/>
      <dgm:spPr/>
    </dgm:pt>
    <dgm:pt modelId="{30B0AE58-B007-4B0A-BEBD-BA277AF41F20}" type="pres">
      <dgm:prSet presAssocID="{A445722C-B299-4C9E-B80A-9D0893201345}" presName="horz1" presStyleCnt="0"/>
      <dgm:spPr/>
    </dgm:pt>
    <dgm:pt modelId="{343DDE0D-2A71-48DC-A9D1-664212F65225}" type="pres">
      <dgm:prSet presAssocID="{A445722C-B299-4C9E-B80A-9D0893201345}" presName="tx1" presStyleLbl="revTx" presStyleIdx="4" presStyleCnt="8"/>
      <dgm:spPr/>
    </dgm:pt>
    <dgm:pt modelId="{2ECA023C-5309-4DCA-8AD8-C86CA9FAFDB9}" type="pres">
      <dgm:prSet presAssocID="{A445722C-B299-4C9E-B80A-9D0893201345}" presName="vert1" presStyleCnt="0"/>
      <dgm:spPr/>
    </dgm:pt>
    <dgm:pt modelId="{4B8171AA-DF3D-4E84-8C31-A1DBC78C4782}" type="pres">
      <dgm:prSet presAssocID="{D6F3CD1D-C3A1-4D39-AC63-C80345289EF8}" presName="thickLine" presStyleLbl="alignNode1" presStyleIdx="5" presStyleCnt="8"/>
      <dgm:spPr/>
    </dgm:pt>
    <dgm:pt modelId="{FC2B18BE-1390-4DF3-872F-3020851C2947}" type="pres">
      <dgm:prSet presAssocID="{D6F3CD1D-C3A1-4D39-AC63-C80345289EF8}" presName="horz1" presStyleCnt="0"/>
      <dgm:spPr/>
    </dgm:pt>
    <dgm:pt modelId="{C21D31C0-1734-44B2-8952-CE99CFA968D3}" type="pres">
      <dgm:prSet presAssocID="{D6F3CD1D-C3A1-4D39-AC63-C80345289EF8}" presName="tx1" presStyleLbl="revTx" presStyleIdx="5" presStyleCnt="8"/>
      <dgm:spPr/>
    </dgm:pt>
    <dgm:pt modelId="{BBD30FF9-175B-4D0A-8C39-0D12FEB66023}" type="pres">
      <dgm:prSet presAssocID="{D6F3CD1D-C3A1-4D39-AC63-C80345289EF8}" presName="vert1" presStyleCnt="0"/>
      <dgm:spPr/>
    </dgm:pt>
    <dgm:pt modelId="{2E363816-8E49-408B-B35B-516C6AA85B99}" type="pres">
      <dgm:prSet presAssocID="{1A5219DF-44E6-44C7-A04A-4EFAFEB664D9}" presName="thickLine" presStyleLbl="alignNode1" presStyleIdx="6" presStyleCnt="8"/>
      <dgm:spPr/>
    </dgm:pt>
    <dgm:pt modelId="{96831DA7-E7E6-4071-A3BE-8208AE45741C}" type="pres">
      <dgm:prSet presAssocID="{1A5219DF-44E6-44C7-A04A-4EFAFEB664D9}" presName="horz1" presStyleCnt="0"/>
      <dgm:spPr/>
    </dgm:pt>
    <dgm:pt modelId="{B7DCBE18-D2E8-49DD-8000-6BBBF23EC42D}" type="pres">
      <dgm:prSet presAssocID="{1A5219DF-44E6-44C7-A04A-4EFAFEB664D9}" presName="tx1" presStyleLbl="revTx" presStyleIdx="6" presStyleCnt="8"/>
      <dgm:spPr/>
    </dgm:pt>
    <dgm:pt modelId="{C95F864A-E9F7-42F0-A91D-F90B0DDEB7D9}" type="pres">
      <dgm:prSet presAssocID="{1A5219DF-44E6-44C7-A04A-4EFAFEB664D9}" presName="vert1" presStyleCnt="0"/>
      <dgm:spPr/>
    </dgm:pt>
    <dgm:pt modelId="{517D5B77-C883-43F2-B4E6-5272532AD8C2}" type="pres">
      <dgm:prSet presAssocID="{03377182-194F-45B5-ACCB-11FB50ADF9DE}" presName="thickLine" presStyleLbl="alignNode1" presStyleIdx="7" presStyleCnt="8"/>
      <dgm:spPr/>
    </dgm:pt>
    <dgm:pt modelId="{C7DCA709-1236-49E0-8796-4E8D1A48832F}" type="pres">
      <dgm:prSet presAssocID="{03377182-194F-45B5-ACCB-11FB50ADF9DE}" presName="horz1" presStyleCnt="0"/>
      <dgm:spPr/>
    </dgm:pt>
    <dgm:pt modelId="{E90FABBC-8682-4DF4-9410-B69463F682D7}" type="pres">
      <dgm:prSet presAssocID="{03377182-194F-45B5-ACCB-11FB50ADF9DE}" presName="tx1" presStyleLbl="revTx" presStyleIdx="7" presStyleCnt="8"/>
      <dgm:spPr/>
    </dgm:pt>
    <dgm:pt modelId="{E15630F9-6E92-4705-834A-3FBE19A41251}" type="pres">
      <dgm:prSet presAssocID="{03377182-194F-45B5-ACCB-11FB50ADF9DE}" presName="vert1" presStyleCnt="0"/>
      <dgm:spPr/>
    </dgm:pt>
  </dgm:ptLst>
  <dgm:cxnLst>
    <dgm:cxn modelId="{F1DE8808-2C89-4312-89ED-8A357F75CBD0}" type="presOf" srcId="{83131A70-0BD3-47D7-9123-EFEBE970E6D2}" destId="{DBD8E3FC-CE9C-43A7-82E2-5A93AA091887}" srcOrd="0" destOrd="0" presId="urn:microsoft.com/office/officeart/2008/layout/LinedList"/>
    <dgm:cxn modelId="{1F226109-A3AE-4687-A0C6-E251CC52737B}" srcId="{CBED0CDD-79D8-488F-AE67-672B2C2E5C07}" destId="{83131A70-0BD3-47D7-9123-EFEBE970E6D2}" srcOrd="2" destOrd="0" parTransId="{1D1EB9F9-6678-4C04-834B-5C8DC2E5DD17}" sibTransId="{4AFA82C7-DE69-4913-977E-6829F877FD08}"/>
    <dgm:cxn modelId="{13096B22-DD87-4F8B-BC07-BF9DFD899258}" type="presOf" srcId="{F43B63EA-F327-40B3-AC3C-9879CF816384}" destId="{439F1215-9C32-4DE2-84F3-F7E1E3DDE558}" srcOrd="0" destOrd="0" presId="urn:microsoft.com/office/officeart/2008/layout/LinedList"/>
    <dgm:cxn modelId="{6F3BED28-A0D6-4ED9-8745-311803F5640D}" srcId="{CBED0CDD-79D8-488F-AE67-672B2C2E5C07}" destId="{F43B63EA-F327-40B3-AC3C-9879CF816384}" srcOrd="1" destOrd="0" parTransId="{3F9C71DA-24DA-482F-8346-1957774287FF}" sibTransId="{7E9ED418-1537-4468-8137-C57BC145D80F}"/>
    <dgm:cxn modelId="{79C09B2D-70FA-4034-BF77-C12F97AC3C13}" srcId="{CBED0CDD-79D8-488F-AE67-672B2C2E5C07}" destId="{D6F3CD1D-C3A1-4D39-AC63-C80345289EF8}" srcOrd="5" destOrd="0" parTransId="{24C599F2-88E5-4180-9EAA-CC60A4BE6C0F}" sibTransId="{54CDA959-6196-4457-9FAD-10759DFDED90}"/>
    <dgm:cxn modelId="{3B2D433B-F411-4377-BD8B-D7BF1F6D703F}" srcId="{CBED0CDD-79D8-488F-AE67-672B2C2E5C07}" destId="{1A5219DF-44E6-44C7-A04A-4EFAFEB664D9}" srcOrd="6" destOrd="0" parTransId="{99B27AED-2BFE-43E7-B88C-95CF754DE1A9}" sibTransId="{D337219D-0FE3-430A-8EDF-32C848FE617A}"/>
    <dgm:cxn modelId="{B8F7E960-1134-42D9-8559-A8B2C2D51654}" type="presOf" srcId="{28B9071D-14FB-4022-AF0F-B9DB1AEF6A3C}" destId="{B3E0152C-1E98-4D7A-9B07-E80DB2EFA911}" srcOrd="0" destOrd="0" presId="urn:microsoft.com/office/officeart/2008/layout/LinedList"/>
    <dgm:cxn modelId="{7F2E2A4B-C148-48C7-AA9C-EC44EFFA2A35}" type="presOf" srcId="{1A5219DF-44E6-44C7-A04A-4EFAFEB664D9}" destId="{B7DCBE18-D2E8-49DD-8000-6BBBF23EC42D}" srcOrd="0" destOrd="0" presId="urn:microsoft.com/office/officeart/2008/layout/LinedList"/>
    <dgm:cxn modelId="{9E9F2D7F-9347-4FDE-A423-36C48E99278A}" type="presOf" srcId="{CBED0CDD-79D8-488F-AE67-672B2C2E5C07}" destId="{BE96C428-21FD-497F-AE15-046410C52B6B}" srcOrd="0" destOrd="0" presId="urn:microsoft.com/office/officeart/2008/layout/LinedList"/>
    <dgm:cxn modelId="{78BE2092-17E3-4D77-BAC2-5CDFAD46D055}" srcId="{CBED0CDD-79D8-488F-AE67-672B2C2E5C07}" destId="{03377182-194F-45B5-ACCB-11FB50ADF9DE}" srcOrd="7" destOrd="0" parTransId="{4B0829E8-12CE-4E6D-8CE7-7E08BBF2D7C0}" sibTransId="{C6A1D3E6-C5DA-49C4-986E-A07819CF1F99}"/>
    <dgm:cxn modelId="{7D0B1A9A-4481-4ACD-B43C-054DA7B978D3}" srcId="{CBED0CDD-79D8-488F-AE67-672B2C2E5C07}" destId="{A445722C-B299-4C9E-B80A-9D0893201345}" srcOrd="4" destOrd="0" parTransId="{FEFA35E2-0EBB-4B28-ACB3-558DD8E29CDC}" sibTransId="{35CCE2FC-541D-4F62-A50B-4403B3C9F4AF}"/>
    <dgm:cxn modelId="{F97057AC-F4A2-4068-AE67-52BF9AF6C3F4}" type="presOf" srcId="{D6F3CD1D-C3A1-4D39-AC63-C80345289EF8}" destId="{C21D31C0-1734-44B2-8952-CE99CFA968D3}" srcOrd="0" destOrd="0" presId="urn:microsoft.com/office/officeart/2008/layout/LinedList"/>
    <dgm:cxn modelId="{312FB0AE-302D-4BA4-AEB9-5311A570292A}" type="presOf" srcId="{B6933BB4-78BA-48F7-AC23-83AE96D14AF2}" destId="{5C1F2FCF-781A-46BC-9BFC-8F31153D37A3}" srcOrd="0" destOrd="0" presId="urn:microsoft.com/office/officeart/2008/layout/LinedList"/>
    <dgm:cxn modelId="{D60B43BE-E849-4A3F-8032-25F294781338}" type="presOf" srcId="{A445722C-B299-4C9E-B80A-9D0893201345}" destId="{343DDE0D-2A71-48DC-A9D1-664212F65225}" srcOrd="0" destOrd="0" presId="urn:microsoft.com/office/officeart/2008/layout/LinedList"/>
    <dgm:cxn modelId="{FEBAF1E8-73DB-449E-A846-564A951C548F}" srcId="{CBED0CDD-79D8-488F-AE67-672B2C2E5C07}" destId="{28B9071D-14FB-4022-AF0F-B9DB1AEF6A3C}" srcOrd="3" destOrd="0" parTransId="{9F8C6E3A-F167-4925-AC61-9EB986CCA1C1}" sibTransId="{5A182104-C257-43C7-8FD2-1D7D365E2ACD}"/>
    <dgm:cxn modelId="{7AC088E9-5BE5-4AB9-8107-AA09BFC193D8}" type="presOf" srcId="{03377182-194F-45B5-ACCB-11FB50ADF9DE}" destId="{E90FABBC-8682-4DF4-9410-B69463F682D7}" srcOrd="0" destOrd="0" presId="urn:microsoft.com/office/officeart/2008/layout/LinedList"/>
    <dgm:cxn modelId="{ACAB67F2-C95D-43EA-96C1-CA8EFFE01065}" srcId="{CBED0CDD-79D8-488F-AE67-672B2C2E5C07}" destId="{B6933BB4-78BA-48F7-AC23-83AE96D14AF2}" srcOrd="0" destOrd="0" parTransId="{799D1302-6EE1-4FC8-8F32-B74FD254DF4D}" sibTransId="{172EC3F5-5CD8-4D00-B5A2-4AB340176DED}"/>
    <dgm:cxn modelId="{8906BA4D-FB97-4DB3-A28A-6489CCD9F373}" type="presParOf" srcId="{BE96C428-21FD-497F-AE15-046410C52B6B}" destId="{65482226-07BB-414A-8A37-1DC2A6A4BCD1}" srcOrd="0" destOrd="0" presId="urn:microsoft.com/office/officeart/2008/layout/LinedList"/>
    <dgm:cxn modelId="{8BFC0171-FC94-43FE-A3C2-1F5318906EA7}" type="presParOf" srcId="{BE96C428-21FD-497F-AE15-046410C52B6B}" destId="{187365A9-00E0-4777-AEA5-93A40CCAA743}" srcOrd="1" destOrd="0" presId="urn:microsoft.com/office/officeart/2008/layout/LinedList"/>
    <dgm:cxn modelId="{EF242791-CC36-40FA-BD32-702996A8B42C}" type="presParOf" srcId="{187365A9-00E0-4777-AEA5-93A40CCAA743}" destId="{5C1F2FCF-781A-46BC-9BFC-8F31153D37A3}" srcOrd="0" destOrd="0" presId="urn:microsoft.com/office/officeart/2008/layout/LinedList"/>
    <dgm:cxn modelId="{4E702C74-C5AC-40D6-812D-FE344FC7C851}" type="presParOf" srcId="{187365A9-00E0-4777-AEA5-93A40CCAA743}" destId="{A1C3C802-9B65-4430-A890-339DEB89599C}" srcOrd="1" destOrd="0" presId="urn:microsoft.com/office/officeart/2008/layout/LinedList"/>
    <dgm:cxn modelId="{1E0CBA63-DECD-403E-BE44-39F708CA18DD}" type="presParOf" srcId="{BE96C428-21FD-497F-AE15-046410C52B6B}" destId="{2101AE31-8BB5-43EF-93A5-5CCF41EFB09D}" srcOrd="2" destOrd="0" presId="urn:microsoft.com/office/officeart/2008/layout/LinedList"/>
    <dgm:cxn modelId="{F447B39F-0A7A-4083-B28F-C32098D690F1}" type="presParOf" srcId="{BE96C428-21FD-497F-AE15-046410C52B6B}" destId="{70A99138-CF2F-4BE7-BF5A-09036CF7C092}" srcOrd="3" destOrd="0" presId="urn:microsoft.com/office/officeart/2008/layout/LinedList"/>
    <dgm:cxn modelId="{947D4077-F806-451B-AB30-81E3F8AF9ADE}" type="presParOf" srcId="{70A99138-CF2F-4BE7-BF5A-09036CF7C092}" destId="{439F1215-9C32-4DE2-84F3-F7E1E3DDE558}" srcOrd="0" destOrd="0" presId="urn:microsoft.com/office/officeart/2008/layout/LinedList"/>
    <dgm:cxn modelId="{A780436D-461B-4BE8-824F-5BDD2087AC96}" type="presParOf" srcId="{70A99138-CF2F-4BE7-BF5A-09036CF7C092}" destId="{32A78787-2D91-48CD-8D14-0B27934FA575}" srcOrd="1" destOrd="0" presId="urn:microsoft.com/office/officeart/2008/layout/LinedList"/>
    <dgm:cxn modelId="{FB2D3B8D-8169-48C2-9DA5-7B1DDEB5B35F}" type="presParOf" srcId="{BE96C428-21FD-497F-AE15-046410C52B6B}" destId="{1E209F13-F794-4079-9189-1105D5B2EF5F}" srcOrd="4" destOrd="0" presId="urn:microsoft.com/office/officeart/2008/layout/LinedList"/>
    <dgm:cxn modelId="{B7447653-AD9E-4624-847F-AA809A27404D}" type="presParOf" srcId="{BE96C428-21FD-497F-AE15-046410C52B6B}" destId="{C5DFAFD7-18D4-48E3-A5A9-3EE4CB8A7481}" srcOrd="5" destOrd="0" presId="urn:microsoft.com/office/officeart/2008/layout/LinedList"/>
    <dgm:cxn modelId="{0BABF6EE-E6C1-4D46-8AAC-06C0C5F8A2E8}" type="presParOf" srcId="{C5DFAFD7-18D4-48E3-A5A9-3EE4CB8A7481}" destId="{DBD8E3FC-CE9C-43A7-82E2-5A93AA091887}" srcOrd="0" destOrd="0" presId="urn:microsoft.com/office/officeart/2008/layout/LinedList"/>
    <dgm:cxn modelId="{2E000949-9B18-4858-949C-3C0B097AD858}" type="presParOf" srcId="{C5DFAFD7-18D4-48E3-A5A9-3EE4CB8A7481}" destId="{879C0E63-784D-42FF-968A-1C2E4C1C943E}" srcOrd="1" destOrd="0" presId="urn:microsoft.com/office/officeart/2008/layout/LinedList"/>
    <dgm:cxn modelId="{EF42C286-4A5C-4D2E-B87B-A3428786F197}" type="presParOf" srcId="{BE96C428-21FD-497F-AE15-046410C52B6B}" destId="{1CD6D8BE-7A12-43B9-B136-6D1779772D7B}" srcOrd="6" destOrd="0" presId="urn:microsoft.com/office/officeart/2008/layout/LinedList"/>
    <dgm:cxn modelId="{6315F8E1-41D6-4882-A70A-1B516DBF1C94}" type="presParOf" srcId="{BE96C428-21FD-497F-AE15-046410C52B6B}" destId="{538F9991-33FC-426A-8CF1-E5A2BEE45124}" srcOrd="7" destOrd="0" presId="urn:microsoft.com/office/officeart/2008/layout/LinedList"/>
    <dgm:cxn modelId="{8290CE62-5BFB-4E8F-BF68-3DFAED7D993B}" type="presParOf" srcId="{538F9991-33FC-426A-8CF1-E5A2BEE45124}" destId="{B3E0152C-1E98-4D7A-9B07-E80DB2EFA911}" srcOrd="0" destOrd="0" presId="urn:microsoft.com/office/officeart/2008/layout/LinedList"/>
    <dgm:cxn modelId="{C3BC2691-606A-4F12-BBA5-56BE1433AE7A}" type="presParOf" srcId="{538F9991-33FC-426A-8CF1-E5A2BEE45124}" destId="{F7EB5C40-41B1-415A-9FA6-5879770E7FB7}" srcOrd="1" destOrd="0" presId="urn:microsoft.com/office/officeart/2008/layout/LinedList"/>
    <dgm:cxn modelId="{B53C0920-02BE-46B2-A66B-A3AE66E8157E}" type="presParOf" srcId="{BE96C428-21FD-497F-AE15-046410C52B6B}" destId="{8C9DBF71-38F9-4138-99FB-5B8E9EC8C991}" srcOrd="8" destOrd="0" presId="urn:microsoft.com/office/officeart/2008/layout/LinedList"/>
    <dgm:cxn modelId="{965C660E-4BEB-4631-B09C-12C663342D27}" type="presParOf" srcId="{BE96C428-21FD-497F-AE15-046410C52B6B}" destId="{30B0AE58-B007-4B0A-BEBD-BA277AF41F20}" srcOrd="9" destOrd="0" presId="urn:microsoft.com/office/officeart/2008/layout/LinedList"/>
    <dgm:cxn modelId="{452869AA-4F6E-4F06-A250-49F0B5970787}" type="presParOf" srcId="{30B0AE58-B007-4B0A-BEBD-BA277AF41F20}" destId="{343DDE0D-2A71-48DC-A9D1-664212F65225}" srcOrd="0" destOrd="0" presId="urn:microsoft.com/office/officeart/2008/layout/LinedList"/>
    <dgm:cxn modelId="{3C9F1520-6DB2-426F-A234-E3E73ADC7EB7}" type="presParOf" srcId="{30B0AE58-B007-4B0A-BEBD-BA277AF41F20}" destId="{2ECA023C-5309-4DCA-8AD8-C86CA9FAFDB9}" srcOrd="1" destOrd="0" presId="urn:microsoft.com/office/officeart/2008/layout/LinedList"/>
    <dgm:cxn modelId="{BEE35C08-B326-437F-96AC-CCCBCE5ABF6C}" type="presParOf" srcId="{BE96C428-21FD-497F-AE15-046410C52B6B}" destId="{4B8171AA-DF3D-4E84-8C31-A1DBC78C4782}" srcOrd="10" destOrd="0" presId="urn:microsoft.com/office/officeart/2008/layout/LinedList"/>
    <dgm:cxn modelId="{10B8448D-F992-4E7A-9280-C3362C5B4254}" type="presParOf" srcId="{BE96C428-21FD-497F-AE15-046410C52B6B}" destId="{FC2B18BE-1390-4DF3-872F-3020851C2947}" srcOrd="11" destOrd="0" presId="urn:microsoft.com/office/officeart/2008/layout/LinedList"/>
    <dgm:cxn modelId="{65063E61-6313-45B8-B620-59D4C08A83D2}" type="presParOf" srcId="{FC2B18BE-1390-4DF3-872F-3020851C2947}" destId="{C21D31C0-1734-44B2-8952-CE99CFA968D3}" srcOrd="0" destOrd="0" presId="urn:microsoft.com/office/officeart/2008/layout/LinedList"/>
    <dgm:cxn modelId="{483EE70A-572F-47E0-8FC2-C26830E0FD9D}" type="presParOf" srcId="{FC2B18BE-1390-4DF3-872F-3020851C2947}" destId="{BBD30FF9-175B-4D0A-8C39-0D12FEB66023}" srcOrd="1" destOrd="0" presId="urn:microsoft.com/office/officeart/2008/layout/LinedList"/>
    <dgm:cxn modelId="{ED3FA775-82BC-4E52-97FD-AD251457C82F}" type="presParOf" srcId="{BE96C428-21FD-497F-AE15-046410C52B6B}" destId="{2E363816-8E49-408B-B35B-516C6AA85B99}" srcOrd="12" destOrd="0" presId="urn:microsoft.com/office/officeart/2008/layout/LinedList"/>
    <dgm:cxn modelId="{2AE5E13D-AAD2-4C5B-9AC3-400719442DE0}" type="presParOf" srcId="{BE96C428-21FD-497F-AE15-046410C52B6B}" destId="{96831DA7-E7E6-4071-A3BE-8208AE45741C}" srcOrd="13" destOrd="0" presId="urn:microsoft.com/office/officeart/2008/layout/LinedList"/>
    <dgm:cxn modelId="{6BF93E4A-23A0-4CE5-9405-87BD35AE68C7}" type="presParOf" srcId="{96831DA7-E7E6-4071-A3BE-8208AE45741C}" destId="{B7DCBE18-D2E8-49DD-8000-6BBBF23EC42D}" srcOrd="0" destOrd="0" presId="urn:microsoft.com/office/officeart/2008/layout/LinedList"/>
    <dgm:cxn modelId="{A00A6670-E29D-474F-B212-A14512E83CEC}" type="presParOf" srcId="{96831DA7-E7E6-4071-A3BE-8208AE45741C}" destId="{C95F864A-E9F7-42F0-A91D-F90B0DDEB7D9}" srcOrd="1" destOrd="0" presId="urn:microsoft.com/office/officeart/2008/layout/LinedList"/>
    <dgm:cxn modelId="{D5F9B287-B98F-4304-BE4C-C11882A1DD4C}" type="presParOf" srcId="{BE96C428-21FD-497F-AE15-046410C52B6B}" destId="{517D5B77-C883-43F2-B4E6-5272532AD8C2}" srcOrd="14" destOrd="0" presId="urn:microsoft.com/office/officeart/2008/layout/LinedList"/>
    <dgm:cxn modelId="{ED7AD88D-6E3B-4060-81B7-ADEC2E378A10}" type="presParOf" srcId="{BE96C428-21FD-497F-AE15-046410C52B6B}" destId="{C7DCA709-1236-49E0-8796-4E8D1A48832F}" srcOrd="15" destOrd="0" presId="urn:microsoft.com/office/officeart/2008/layout/LinedList"/>
    <dgm:cxn modelId="{77640DBD-0D79-45E8-87C1-413910460287}" type="presParOf" srcId="{C7DCA709-1236-49E0-8796-4E8D1A48832F}" destId="{E90FABBC-8682-4DF4-9410-B69463F682D7}" srcOrd="0" destOrd="0" presId="urn:microsoft.com/office/officeart/2008/layout/LinedList"/>
    <dgm:cxn modelId="{EB7076E9-8EB2-4846-9D6A-54BC54F65308}" type="presParOf" srcId="{C7DCA709-1236-49E0-8796-4E8D1A48832F}" destId="{E15630F9-6E92-4705-834A-3FBE19A412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0573CB-EEDA-4083-8388-930BA289CA50}" type="doc">
      <dgm:prSet loTypeId="urn:microsoft.com/office/officeart/2005/8/layout/vList5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81EDAA14-9FC0-4861-9F11-B5B8B9950ED6}">
      <dgm:prSet/>
      <dgm:spPr/>
      <dgm:t>
        <a:bodyPr/>
        <a:lstStyle/>
        <a:p>
          <a:r>
            <a:rPr lang="nl-NL"/>
            <a:t>Materialen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welke materialen heb je gebruikt? </a:t>
          </a:r>
          <a:endParaRPr lang="en-US"/>
        </a:p>
      </dgm:t>
    </dgm:pt>
    <dgm:pt modelId="{07EA4660-BD2D-42F4-A347-0B8DE68BDAFD}" type="parTrans" cxnId="{7A13CD1B-1213-4745-A77D-E2FA6CF0FC19}">
      <dgm:prSet/>
      <dgm:spPr/>
      <dgm:t>
        <a:bodyPr/>
        <a:lstStyle/>
        <a:p>
          <a:endParaRPr lang="en-US"/>
        </a:p>
      </dgm:t>
    </dgm:pt>
    <dgm:pt modelId="{DF2354C7-DFB3-454E-AD5B-B548376697A7}" type="sibTrans" cxnId="{7A13CD1B-1213-4745-A77D-E2FA6CF0FC19}">
      <dgm:prSet/>
      <dgm:spPr/>
      <dgm:t>
        <a:bodyPr/>
        <a:lstStyle/>
        <a:p>
          <a:endParaRPr lang="en-US"/>
        </a:p>
      </dgm:t>
    </dgm:pt>
    <dgm:pt modelId="{88760E54-12EC-48D5-A463-EE64B52598E0}">
      <dgm:prSet/>
      <dgm:spPr/>
      <dgm:t>
        <a:bodyPr/>
        <a:lstStyle/>
        <a:p>
          <a:r>
            <a:rPr lang="nl-NL"/>
            <a:t>Methode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wat ga je per deelvraag doen? </a:t>
          </a:r>
          <a:endParaRPr lang="en-US"/>
        </a:p>
      </dgm:t>
    </dgm:pt>
    <dgm:pt modelId="{F13F578D-5C21-4504-9DA0-2A47C4C17A13}" type="parTrans" cxnId="{49778C39-88A7-4EFD-8576-529E524394C7}">
      <dgm:prSet/>
      <dgm:spPr/>
      <dgm:t>
        <a:bodyPr/>
        <a:lstStyle/>
        <a:p>
          <a:endParaRPr lang="en-US"/>
        </a:p>
      </dgm:t>
    </dgm:pt>
    <dgm:pt modelId="{2E1B6F4F-7252-49A8-B6BF-B2C52EDA4915}" type="sibTrans" cxnId="{49778C39-88A7-4EFD-8576-529E524394C7}">
      <dgm:prSet/>
      <dgm:spPr/>
      <dgm:t>
        <a:bodyPr/>
        <a:lstStyle/>
        <a:p>
          <a:endParaRPr lang="en-US"/>
        </a:p>
      </dgm:t>
    </dgm:pt>
    <dgm:pt modelId="{0E4DA2D4-E11C-413E-AF9C-E3AC95BF4051}">
      <dgm:prSet/>
      <dgm:spPr/>
      <dgm:t>
        <a:bodyPr/>
        <a:lstStyle/>
        <a:p>
          <a:r>
            <a:rPr lang="nl-NL"/>
            <a:t>Deelvraag 1: interviews afnemen en deze verwerken in het verslag. Interviewvragen staan in wikiwijs. </a:t>
          </a:r>
          <a:endParaRPr lang="en-US"/>
        </a:p>
      </dgm:t>
    </dgm:pt>
    <dgm:pt modelId="{842277BF-D658-4868-BC6C-76866A55456E}" type="parTrans" cxnId="{EB28F7BC-6FE2-4E6F-9339-9AFDE7DBA138}">
      <dgm:prSet/>
      <dgm:spPr/>
      <dgm:t>
        <a:bodyPr/>
        <a:lstStyle/>
        <a:p>
          <a:endParaRPr lang="en-US"/>
        </a:p>
      </dgm:t>
    </dgm:pt>
    <dgm:pt modelId="{FA88616B-E54C-4381-9227-E18996C15E6D}" type="sibTrans" cxnId="{EB28F7BC-6FE2-4E6F-9339-9AFDE7DBA138}">
      <dgm:prSet/>
      <dgm:spPr/>
      <dgm:t>
        <a:bodyPr/>
        <a:lstStyle/>
        <a:p>
          <a:endParaRPr lang="en-US"/>
        </a:p>
      </dgm:t>
    </dgm:pt>
    <dgm:pt modelId="{63C39195-422E-4327-BD3F-E09BA05ABE40}">
      <dgm:prSet/>
      <dgm:spPr/>
      <dgm:t>
        <a:bodyPr/>
        <a:lstStyle/>
        <a:p>
          <a:r>
            <a:rPr lang="nl-NL"/>
            <a:t>Deelvraag 2: Informatie opzoeken op het internet en deze in EIGEN woorden verwerken. </a:t>
          </a:r>
          <a:endParaRPr lang="en-US"/>
        </a:p>
      </dgm:t>
    </dgm:pt>
    <dgm:pt modelId="{0E40695A-CD3A-4F44-B0EC-32CF05BE629B}" type="parTrans" cxnId="{74CDAC12-98DB-4552-9E56-AFE7577EA891}">
      <dgm:prSet/>
      <dgm:spPr/>
      <dgm:t>
        <a:bodyPr/>
        <a:lstStyle/>
        <a:p>
          <a:endParaRPr lang="en-US"/>
        </a:p>
      </dgm:t>
    </dgm:pt>
    <dgm:pt modelId="{3F85D136-7E06-47CF-AEEC-8BBFD5F0AFE1}" type="sibTrans" cxnId="{74CDAC12-98DB-4552-9E56-AFE7577EA891}">
      <dgm:prSet/>
      <dgm:spPr/>
      <dgm:t>
        <a:bodyPr/>
        <a:lstStyle/>
        <a:p>
          <a:endParaRPr lang="en-US"/>
        </a:p>
      </dgm:t>
    </dgm:pt>
    <dgm:pt modelId="{C3672BFF-AFF5-418E-91A1-DC1F9ABF31E2}">
      <dgm:prSet/>
      <dgm:spPr/>
      <dgm:t>
        <a:bodyPr/>
        <a:lstStyle/>
        <a:p>
          <a:r>
            <a:rPr lang="nl-NL"/>
            <a:t>Deelvraag 3: maken van een planning, bijhouden van een logboek, verwerken van de toets</a:t>
          </a:r>
          <a:endParaRPr lang="en-US"/>
        </a:p>
      </dgm:t>
    </dgm:pt>
    <dgm:pt modelId="{5C3F0C85-94D5-41B1-A7C5-82B6D1951C5E}" type="parTrans" cxnId="{9354E00F-33ED-4B5E-AE47-C29A332CAB7F}">
      <dgm:prSet/>
      <dgm:spPr/>
      <dgm:t>
        <a:bodyPr/>
        <a:lstStyle/>
        <a:p>
          <a:endParaRPr lang="en-US"/>
        </a:p>
      </dgm:t>
    </dgm:pt>
    <dgm:pt modelId="{C69F6A30-933C-49DC-9C25-EE831326970D}" type="sibTrans" cxnId="{9354E00F-33ED-4B5E-AE47-C29A332CAB7F}">
      <dgm:prSet/>
      <dgm:spPr/>
      <dgm:t>
        <a:bodyPr/>
        <a:lstStyle/>
        <a:p>
          <a:endParaRPr lang="en-US"/>
        </a:p>
      </dgm:t>
    </dgm:pt>
    <dgm:pt modelId="{5B1DD674-FC8F-46B3-A742-9AA50E3AEF6A}">
      <dgm:prSet/>
      <dgm:spPr/>
      <dgm:t>
        <a:bodyPr/>
        <a:lstStyle/>
        <a:p>
          <a:r>
            <a:rPr lang="nl-NL"/>
            <a:t>Hoe ga je de resultaten verwerken? Mag in een apart kopje mag beschreven worden onder methode. </a:t>
          </a:r>
          <a:endParaRPr lang="en-US"/>
        </a:p>
      </dgm:t>
    </dgm:pt>
    <dgm:pt modelId="{C2C2F248-107C-4659-9F90-340CA4CB1B88}" type="parTrans" cxnId="{96E922D0-4308-4952-8D12-5E3635F77C05}">
      <dgm:prSet/>
      <dgm:spPr/>
      <dgm:t>
        <a:bodyPr/>
        <a:lstStyle/>
        <a:p>
          <a:endParaRPr lang="en-US"/>
        </a:p>
      </dgm:t>
    </dgm:pt>
    <dgm:pt modelId="{015609FF-0254-4753-B4AA-2948C0CCD18B}" type="sibTrans" cxnId="{96E922D0-4308-4952-8D12-5E3635F77C05}">
      <dgm:prSet/>
      <dgm:spPr/>
      <dgm:t>
        <a:bodyPr/>
        <a:lstStyle/>
        <a:p>
          <a:endParaRPr lang="en-US"/>
        </a:p>
      </dgm:t>
    </dgm:pt>
    <dgm:pt modelId="{3B71EDFE-2267-4F07-8034-CB4D9B2120D8}" type="pres">
      <dgm:prSet presAssocID="{8E0573CB-EEDA-4083-8388-930BA289CA50}" presName="Name0" presStyleCnt="0">
        <dgm:presLayoutVars>
          <dgm:dir/>
          <dgm:animLvl val="lvl"/>
          <dgm:resizeHandles val="exact"/>
        </dgm:presLayoutVars>
      </dgm:prSet>
      <dgm:spPr/>
    </dgm:pt>
    <dgm:pt modelId="{CE641CCC-5EC8-4714-BEFB-7E241510A19C}" type="pres">
      <dgm:prSet presAssocID="{81EDAA14-9FC0-4861-9F11-B5B8B9950ED6}" presName="linNode" presStyleCnt="0"/>
      <dgm:spPr/>
    </dgm:pt>
    <dgm:pt modelId="{EA7A07CB-F705-4A4B-87B3-CFE17B0A0511}" type="pres">
      <dgm:prSet presAssocID="{81EDAA14-9FC0-4861-9F11-B5B8B9950ED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2CEA77B-AF4B-4CCC-8AF4-F1F8E008E446}" type="pres">
      <dgm:prSet presAssocID="{DF2354C7-DFB3-454E-AD5B-B548376697A7}" presName="sp" presStyleCnt="0"/>
      <dgm:spPr/>
    </dgm:pt>
    <dgm:pt modelId="{89A70FC8-0CB0-41ED-861C-0554EB00B3D5}" type="pres">
      <dgm:prSet presAssocID="{88760E54-12EC-48D5-A463-EE64B52598E0}" presName="linNode" presStyleCnt="0"/>
      <dgm:spPr/>
    </dgm:pt>
    <dgm:pt modelId="{F131F150-F708-4A2C-9DAD-92D0A34E939C}" type="pres">
      <dgm:prSet presAssocID="{88760E54-12EC-48D5-A463-EE64B52598E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8951EB2-DF2E-46C6-9527-65FCE7D18AAF}" type="pres">
      <dgm:prSet presAssocID="{88760E54-12EC-48D5-A463-EE64B52598E0}" presName="descendantText" presStyleLbl="alignAccFollowNode1" presStyleIdx="0" presStyleCnt="1">
        <dgm:presLayoutVars>
          <dgm:bulletEnabled val="1"/>
        </dgm:presLayoutVars>
      </dgm:prSet>
      <dgm:spPr/>
    </dgm:pt>
    <dgm:pt modelId="{370C7C36-FBC7-49B8-9332-263992326B34}" type="pres">
      <dgm:prSet presAssocID="{2E1B6F4F-7252-49A8-B6BF-B2C52EDA4915}" presName="sp" presStyleCnt="0"/>
      <dgm:spPr/>
    </dgm:pt>
    <dgm:pt modelId="{DD799436-821B-4538-A85F-227C8F4644EF}" type="pres">
      <dgm:prSet presAssocID="{5B1DD674-FC8F-46B3-A742-9AA50E3AEF6A}" presName="linNode" presStyleCnt="0"/>
      <dgm:spPr/>
    </dgm:pt>
    <dgm:pt modelId="{1DAA4AE0-D5A9-49B9-B2DA-5C20210FACF0}" type="pres">
      <dgm:prSet presAssocID="{5B1DD674-FC8F-46B3-A742-9AA50E3AEF6A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F359520A-7515-4B5A-B745-47C218D79223}" type="presOf" srcId="{81EDAA14-9FC0-4861-9F11-B5B8B9950ED6}" destId="{EA7A07CB-F705-4A4B-87B3-CFE17B0A0511}" srcOrd="0" destOrd="0" presId="urn:microsoft.com/office/officeart/2005/8/layout/vList5"/>
    <dgm:cxn modelId="{9354E00F-33ED-4B5E-AE47-C29A332CAB7F}" srcId="{88760E54-12EC-48D5-A463-EE64B52598E0}" destId="{C3672BFF-AFF5-418E-91A1-DC1F9ABF31E2}" srcOrd="2" destOrd="0" parTransId="{5C3F0C85-94D5-41B1-A7C5-82B6D1951C5E}" sibTransId="{C69F6A30-933C-49DC-9C25-EE831326970D}"/>
    <dgm:cxn modelId="{74CDAC12-98DB-4552-9E56-AFE7577EA891}" srcId="{88760E54-12EC-48D5-A463-EE64B52598E0}" destId="{63C39195-422E-4327-BD3F-E09BA05ABE40}" srcOrd="1" destOrd="0" parTransId="{0E40695A-CD3A-4F44-B0EC-32CF05BE629B}" sibTransId="{3F85D136-7E06-47CF-AEEC-8BBFD5F0AFE1}"/>
    <dgm:cxn modelId="{7A13CD1B-1213-4745-A77D-E2FA6CF0FC19}" srcId="{8E0573CB-EEDA-4083-8388-930BA289CA50}" destId="{81EDAA14-9FC0-4861-9F11-B5B8B9950ED6}" srcOrd="0" destOrd="0" parTransId="{07EA4660-BD2D-42F4-A347-0B8DE68BDAFD}" sibTransId="{DF2354C7-DFB3-454E-AD5B-B548376697A7}"/>
    <dgm:cxn modelId="{49778C39-88A7-4EFD-8576-529E524394C7}" srcId="{8E0573CB-EEDA-4083-8388-930BA289CA50}" destId="{88760E54-12EC-48D5-A463-EE64B52598E0}" srcOrd="1" destOrd="0" parTransId="{F13F578D-5C21-4504-9DA0-2A47C4C17A13}" sibTransId="{2E1B6F4F-7252-49A8-B6BF-B2C52EDA4915}"/>
    <dgm:cxn modelId="{E6CB2374-02F9-4B1B-8B72-D69D3039E417}" type="presOf" srcId="{88760E54-12EC-48D5-A463-EE64B52598E0}" destId="{F131F150-F708-4A2C-9DAD-92D0A34E939C}" srcOrd="0" destOrd="0" presId="urn:microsoft.com/office/officeart/2005/8/layout/vList5"/>
    <dgm:cxn modelId="{E6282E75-5ADE-40D3-B8E8-CC80D3537558}" type="presOf" srcId="{5B1DD674-FC8F-46B3-A742-9AA50E3AEF6A}" destId="{1DAA4AE0-D5A9-49B9-B2DA-5C20210FACF0}" srcOrd="0" destOrd="0" presId="urn:microsoft.com/office/officeart/2005/8/layout/vList5"/>
    <dgm:cxn modelId="{974D5780-6EAF-489A-85E0-DC299DAA90C4}" type="presOf" srcId="{8E0573CB-EEDA-4083-8388-930BA289CA50}" destId="{3B71EDFE-2267-4F07-8034-CB4D9B2120D8}" srcOrd="0" destOrd="0" presId="urn:microsoft.com/office/officeart/2005/8/layout/vList5"/>
    <dgm:cxn modelId="{EB28F7BC-6FE2-4E6F-9339-9AFDE7DBA138}" srcId="{88760E54-12EC-48D5-A463-EE64B52598E0}" destId="{0E4DA2D4-E11C-413E-AF9C-E3AC95BF4051}" srcOrd="0" destOrd="0" parTransId="{842277BF-D658-4868-BC6C-76866A55456E}" sibTransId="{FA88616B-E54C-4381-9227-E18996C15E6D}"/>
    <dgm:cxn modelId="{96E922D0-4308-4952-8D12-5E3635F77C05}" srcId="{8E0573CB-EEDA-4083-8388-930BA289CA50}" destId="{5B1DD674-FC8F-46B3-A742-9AA50E3AEF6A}" srcOrd="2" destOrd="0" parTransId="{C2C2F248-107C-4659-9F90-340CA4CB1B88}" sibTransId="{015609FF-0254-4753-B4AA-2948C0CCD18B}"/>
    <dgm:cxn modelId="{FC069BEA-8061-47DE-9472-5CA2A5CBCE79}" type="presOf" srcId="{63C39195-422E-4327-BD3F-E09BA05ABE40}" destId="{38951EB2-DF2E-46C6-9527-65FCE7D18AAF}" srcOrd="0" destOrd="1" presId="urn:microsoft.com/office/officeart/2005/8/layout/vList5"/>
    <dgm:cxn modelId="{EEF713EF-542D-4631-AEC4-032B26057C86}" type="presOf" srcId="{0E4DA2D4-E11C-413E-AF9C-E3AC95BF4051}" destId="{38951EB2-DF2E-46C6-9527-65FCE7D18AAF}" srcOrd="0" destOrd="0" presId="urn:microsoft.com/office/officeart/2005/8/layout/vList5"/>
    <dgm:cxn modelId="{D01D56F3-F7B2-4437-AA3B-AA1F5FC51E1C}" type="presOf" srcId="{C3672BFF-AFF5-418E-91A1-DC1F9ABF31E2}" destId="{38951EB2-DF2E-46C6-9527-65FCE7D18AAF}" srcOrd="0" destOrd="2" presId="urn:microsoft.com/office/officeart/2005/8/layout/vList5"/>
    <dgm:cxn modelId="{ECC490E9-53B9-4E3B-AB2A-3D5F5EFA246C}" type="presParOf" srcId="{3B71EDFE-2267-4F07-8034-CB4D9B2120D8}" destId="{CE641CCC-5EC8-4714-BEFB-7E241510A19C}" srcOrd="0" destOrd="0" presId="urn:microsoft.com/office/officeart/2005/8/layout/vList5"/>
    <dgm:cxn modelId="{1B20CD34-C303-4786-ADB0-A44522617A80}" type="presParOf" srcId="{CE641CCC-5EC8-4714-BEFB-7E241510A19C}" destId="{EA7A07CB-F705-4A4B-87B3-CFE17B0A0511}" srcOrd="0" destOrd="0" presId="urn:microsoft.com/office/officeart/2005/8/layout/vList5"/>
    <dgm:cxn modelId="{1C243A67-16E6-4EB2-B6A0-8CA564A9A8C5}" type="presParOf" srcId="{3B71EDFE-2267-4F07-8034-CB4D9B2120D8}" destId="{42CEA77B-AF4B-4CCC-8AF4-F1F8E008E446}" srcOrd="1" destOrd="0" presId="urn:microsoft.com/office/officeart/2005/8/layout/vList5"/>
    <dgm:cxn modelId="{89C4D6FE-2D07-47D3-9C3D-8C90296B8019}" type="presParOf" srcId="{3B71EDFE-2267-4F07-8034-CB4D9B2120D8}" destId="{89A70FC8-0CB0-41ED-861C-0554EB00B3D5}" srcOrd="2" destOrd="0" presId="urn:microsoft.com/office/officeart/2005/8/layout/vList5"/>
    <dgm:cxn modelId="{B4063E70-49CD-49F2-BB42-A98CEF35A902}" type="presParOf" srcId="{89A70FC8-0CB0-41ED-861C-0554EB00B3D5}" destId="{F131F150-F708-4A2C-9DAD-92D0A34E939C}" srcOrd="0" destOrd="0" presId="urn:microsoft.com/office/officeart/2005/8/layout/vList5"/>
    <dgm:cxn modelId="{4CD384D5-7DFF-4E04-A4E5-A7F777330D22}" type="presParOf" srcId="{89A70FC8-0CB0-41ED-861C-0554EB00B3D5}" destId="{38951EB2-DF2E-46C6-9527-65FCE7D18AAF}" srcOrd="1" destOrd="0" presId="urn:microsoft.com/office/officeart/2005/8/layout/vList5"/>
    <dgm:cxn modelId="{AC2864D9-6214-43B3-A956-6142169BB132}" type="presParOf" srcId="{3B71EDFE-2267-4F07-8034-CB4D9B2120D8}" destId="{370C7C36-FBC7-49B8-9332-263992326B34}" srcOrd="3" destOrd="0" presId="urn:microsoft.com/office/officeart/2005/8/layout/vList5"/>
    <dgm:cxn modelId="{9F309F5D-788B-447B-9216-72E936B8BC0E}" type="presParOf" srcId="{3B71EDFE-2267-4F07-8034-CB4D9B2120D8}" destId="{DD799436-821B-4538-A85F-227C8F4644EF}" srcOrd="4" destOrd="0" presId="urn:microsoft.com/office/officeart/2005/8/layout/vList5"/>
    <dgm:cxn modelId="{6B1364A7-78FA-4080-9022-385412680BB5}" type="presParOf" srcId="{DD799436-821B-4538-A85F-227C8F4644EF}" destId="{1DAA4AE0-D5A9-49B9-B2DA-5C20210FACF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409A7F-CA89-4962-9BB7-00AD9BDBFDFE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307FE4EE-0864-4859-AB13-8DB5A1D38E1B}">
      <dgm:prSet/>
      <dgm:spPr/>
      <dgm:t>
        <a:bodyPr/>
        <a:lstStyle/>
        <a:p>
          <a:r>
            <a:rPr lang="nl-NL"/>
            <a:t>Welke leerstrategiën ga je gebruiken voor de toets? Leg uit</a:t>
          </a:r>
          <a:endParaRPr lang="en-US"/>
        </a:p>
      </dgm:t>
    </dgm:pt>
    <dgm:pt modelId="{589FD4D1-106F-4654-84C1-7416469D9DD8}" type="parTrans" cxnId="{78B91774-E01F-4F28-A475-844F6AF603ED}">
      <dgm:prSet/>
      <dgm:spPr/>
      <dgm:t>
        <a:bodyPr/>
        <a:lstStyle/>
        <a:p>
          <a:endParaRPr lang="en-US"/>
        </a:p>
      </dgm:t>
    </dgm:pt>
    <dgm:pt modelId="{10A5F6CC-19B1-4F13-8EA0-293B227443F1}" type="sibTrans" cxnId="{78B91774-E01F-4F28-A475-844F6AF603ED}">
      <dgm:prSet/>
      <dgm:spPr/>
      <dgm:t>
        <a:bodyPr/>
        <a:lstStyle/>
        <a:p>
          <a:endParaRPr lang="en-US"/>
        </a:p>
      </dgm:t>
    </dgm:pt>
    <dgm:pt modelId="{11830F03-E053-45CB-8A71-2A51E59787F2}">
      <dgm:prSet/>
      <dgm:spPr/>
      <dgm:t>
        <a:bodyPr/>
        <a:lstStyle/>
        <a:p>
          <a:r>
            <a:rPr lang="nl-NL"/>
            <a:t>Een planning maken voor het leren van de toets (vrijdag 12 januari) </a:t>
          </a:r>
          <a:endParaRPr lang="en-US"/>
        </a:p>
      </dgm:t>
    </dgm:pt>
    <dgm:pt modelId="{2056D706-8CCB-46B2-8D5C-04C0D4E426C3}" type="parTrans" cxnId="{3A0D8907-4425-41B7-9576-F6FCE40F6BE7}">
      <dgm:prSet/>
      <dgm:spPr/>
      <dgm:t>
        <a:bodyPr/>
        <a:lstStyle/>
        <a:p>
          <a:endParaRPr lang="en-US"/>
        </a:p>
      </dgm:t>
    </dgm:pt>
    <dgm:pt modelId="{220D8F86-B33D-4FAA-801C-0B1622F3908C}" type="sibTrans" cxnId="{3A0D8907-4425-41B7-9576-F6FCE40F6BE7}">
      <dgm:prSet/>
      <dgm:spPr/>
      <dgm:t>
        <a:bodyPr/>
        <a:lstStyle/>
        <a:p>
          <a:endParaRPr lang="en-US"/>
        </a:p>
      </dgm:t>
    </dgm:pt>
    <dgm:pt modelId="{EAFAD42D-9485-4BC8-BFA4-1C1A4E67B454}" type="pres">
      <dgm:prSet presAssocID="{A2409A7F-CA89-4962-9BB7-00AD9BDBFDFE}" presName="vert0" presStyleCnt="0">
        <dgm:presLayoutVars>
          <dgm:dir/>
          <dgm:animOne val="branch"/>
          <dgm:animLvl val="lvl"/>
        </dgm:presLayoutVars>
      </dgm:prSet>
      <dgm:spPr/>
    </dgm:pt>
    <dgm:pt modelId="{98B089C4-3692-4E0A-8283-617E8B197B84}" type="pres">
      <dgm:prSet presAssocID="{307FE4EE-0864-4859-AB13-8DB5A1D38E1B}" presName="thickLine" presStyleLbl="alignNode1" presStyleIdx="0" presStyleCnt="2"/>
      <dgm:spPr/>
    </dgm:pt>
    <dgm:pt modelId="{81587AE2-5892-476C-8A52-8B28D7FF5D42}" type="pres">
      <dgm:prSet presAssocID="{307FE4EE-0864-4859-AB13-8DB5A1D38E1B}" presName="horz1" presStyleCnt="0"/>
      <dgm:spPr/>
    </dgm:pt>
    <dgm:pt modelId="{789D5F83-67DB-45FB-A452-52A8E5FC2DF3}" type="pres">
      <dgm:prSet presAssocID="{307FE4EE-0864-4859-AB13-8DB5A1D38E1B}" presName="tx1" presStyleLbl="revTx" presStyleIdx="0" presStyleCnt="2"/>
      <dgm:spPr/>
    </dgm:pt>
    <dgm:pt modelId="{ADD1A3E2-15DA-496E-A0F6-A6D462C73A9B}" type="pres">
      <dgm:prSet presAssocID="{307FE4EE-0864-4859-AB13-8DB5A1D38E1B}" presName="vert1" presStyleCnt="0"/>
      <dgm:spPr/>
    </dgm:pt>
    <dgm:pt modelId="{F8826617-C78B-4AEA-9F1B-23BAB3980D2A}" type="pres">
      <dgm:prSet presAssocID="{11830F03-E053-45CB-8A71-2A51E59787F2}" presName="thickLine" presStyleLbl="alignNode1" presStyleIdx="1" presStyleCnt="2"/>
      <dgm:spPr/>
    </dgm:pt>
    <dgm:pt modelId="{11586260-7326-402F-9B6B-6A447E54998A}" type="pres">
      <dgm:prSet presAssocID="{11830F03-E053-45CB-8A71-2A51E59787F2}" presName="horz1" presStyleCnt="0"/>
      <dgm:spPr/>
    </dgm:pt>
    <dgm:pt modelId="{658C190D-5C23-4D89-88DA-F4E542240DD2}" type="pres">
      <dgm:prSet presAssocID="{11830F03-E053-45CB-8A71-2A51E59787F2}" presName="tx1" presStyleLbl="revTx" presStyleIdx="1" presStyleCnt="2"/>
      <dgm:spPr/>
    </dgm:pt>
    <dgm:pt modelId="{9FEEEA26-5DE0-43EC-B3AE-71F9D26C09F5}" type="pres">
      <dgm:prSet presAssocID="{11830F03-E053-45CB-8A71-2A51E59787F2}" presName="vert1" presStyleCnt="0"/>
      <dgm:spPr/>
    </dgm:pt>
  </dgm:ptLst>
  <dgm:cxnLst>
    <dgm:cxn modelId="{3A0D8907-4425-41B7-9576-F6FCE40F6BE7}" srcId="{A2409A7F-CA89-4962-9BB7-00AD9BDBFDFE}" destId="{11830F03-E053-45CB-8A71-2A51E59787F2}" srcOrd="1" destOrd="0" parTransId="{2056D706-8CCB-46B2-8D5C-04C0D4E426C3}" sibTransId="{220D8F86-B33D-4FAA-801C-0B1622F3908C}"/>
    <dgm:cxn modelId="{3411542A-A5FF-429D-9008-8B5E2092BF35}" type="presOf" srcId="{11830F03-E053-45CB-8A71-2A51E59787F2}" destId="{658C190D-5C23-4D89-88DA-F4E542240DD2}" srcOrd="0" destOrd="0" presId="urn:microsoft.com/office/officeart/2008/layout/LinedList"/>
    <dgm:cxn modelId="{78B91774-E01F-4F28-A475-844F6AF603ED}" srcId="{A2409A7F-CA89-4962-9BB7-00AD9BDBFDFE}" destId="{307FE4EE-0864-4859-AB13-8DB5A1D38E1B}" srcOrd="0" destOrd="0" parTransId="{589FD4D1-106F-4654-84C1-7416469D9DD8}" sibTransId="{10A5F6CC-19B1-4F13-8EA0-293B227443F1}"/>
    <dgm:cxn modelId="{BAA76887-0BAD-459D-987D-EE738FE300BB}" type="presOf" srcId="{307FE4EE-0864-4859-AB13-8DB5A1D38E1B}" destId="{789D5F83-67DB-45FB-A452-52A8E5FC2DF3}" srcOrd="0" destOrd="0" presId="urn:microsoft.com/office/officeart/2008/layout/LinedList"/>
    <dgm:cxn modelId="{1C0BB992-E207-4B9D-85E0-A31661038897}" type="presOf" srcId="{A2409A7F-CA89-4962-9BB7-00AD9BDBFDFE}" destId="{EAFAD42D-9485-4BC8-BFA4-1C1A4E67B454}" srcOrd="0" destOrd="0" presId="urn:microsoft.com/office/officeart/2008/layout/LinedList"/>
    <dgm:cxn modelId="{21E2B4E5-32A7-47B5-981E-B749C57A9249}" type="presParOf" srcId="{EAFAD42D-9485-4BC8-BFA4-1C1A4E67B454}" destId="{98B089C4-3692-4E0A-8283-617E8B197B84}" srcOrd="0" destOrd="0" presId="urn:microsoft.com/office/officeart/2008/layout/LinedList"/>
    <dgm:cxn modelId="{26F6A39E-72EF-4CAC-8C7B-4360BA0B1206}" type="presParOf" srcId="{EAFAD42D-9485-4BC8-BFA4-1C1A4E67B454}" destId="{81587AE2-5892-476C-8A52-8B28D7FF5D42}" srcOrd="1" destOrd="0" presId="urn:microsoft.com/office/officeart/2008/layout/LinedList"/>
    <dgm:cxn modelId="{142DBE1B-D9EF-4C9B-929E-D0922E88075B}" type="presParOf" srcId="{81587AE2-5892-476C-8A52-8B28D7FF5D42}" destId="{789D5F83-67DB-45FB-A452-52A8E5FC2DF3}" srcOrd="0" destOrd="0" presId="urn:microsoft.com/office/officeart/2008/layout/LinedList"/>
    <dgm:cxn modelId="{07CF796D-E93F-463E-8F75-82C273940A8F}" type="presParOf" srcId="{81587AE2-5892-476C-8A52-8B28D7FF5D42}" destId="{ADD1A3E2-15DA-496E-A0F6-A6D462C73A9B}" srcOrd="1" destOrd="0" presId="urn:microsoft.com/office/officeart/2008/layout/LinedList"/>
    <dgm:cxn modelId="{508B2674-A4E8-445F-A62D-406CF39B57D2}" type="presParOf" srcId="{EAFAD42D-9485-4BC8-BFA4-1C1A4E67B454}" destId="{F8826617-C78B-4AEA-9F1B-23BAB3980D2A}" srcOrd="2" destOrd="0" presId="urn:microsoft.com/office/officeart/2008/layout/LinedList"/>
    <dgm:cxn modelId="{6A50806C-24D6-4037-921F-899B5CF160D8}" type="presParOf" srcId="{EAFAD42D-9485-4BC8-BFA4-1C1A4E67B454}" destId="{11586260-7326-402F-9B6B-6A447E54998A}" srcOrd="3" destOrd="0" presId="urn:microsoft.com/office/officeart/2008/layout/LinedList"/>
    <dgm:cxn modelId="{1C28C6D6-87C2-407F-A4DA-E7B065FFB2D0}" type="presParOf" srcId="{11586260-7326-402F-9B6B-6A447E54998A}" destId="{658C190D-5C23-4D89-88DA-F4E542240DD2}" srcOrd="0" destOrd="0" presId="urn:microsoft.com/office/officeart/2008/layout/LinedList"/>
    <dgm:cxn modelId="{12B2530B-62C0-4184-A752-C14B2B585147}" type="presParOf" srcId="{11586260-7326-402F-9B6B-6A447E54998A}" destId="{9FEEEA26-5DE0-43EC-B3AE-71F9D26C09F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9E4E6-0B8E-4AB5-BF12-B7486DCDC291}">
      <dsp:nvSpPr>
        <dsp:cNvPr id="0" name=""/>
        <dsp:cNvSpPr/>
      </dsp:nvSpPr>
      <dsp:spPr>
        <a:xfrm>
          <a:off x="0" y="38078"/>
          <a:ext cx="10515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Maken: </a:t>
          </a:r>
          <a:endParaRPr lang="en-US" sz="4200" kern="1200"/>
        </a:p>
      </dsp:txBody>
      <dsp:txXfrm>
        <a:off x="49176" y="87254"/>
        <a:ext cx="10417248" cy="909018"/>
      </dsp:txXfrm>
    </dsp:sp>
    <dsp:sp modelId="{A60BF42B-12AF-4687-A948-AEB7270E80EB}">
      <dsp:nvSpPr>
        <dsp:cNvPr id="0" name=""/>
        <dsp:cNvSpPr/>
      </dsp:nvSpPr>
      <dsp:spPr>
        <a:xfrm>
          <a:off x="0" y="1045448"/>
          <a:ext cx="10515600" cy="226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300" kern="1200"/>
            <a:t>Voorpagina</a:t>
          </a: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300" kern="1200"/>
            <a:t>Inleiding</a:t>
          </a: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300" kern="1200"/>
            <a:t>Werkplan </a:t>
          </a: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300" kern="1200"/>
            <a:t>Deelvraag 3 (voor de toets) </a:t>
          </a:r>
          <a:endParaRPr lang="en-US" sz="3300" kern="1200"/>
        </a:p>
      </dsp:txBody>
      <dsp:txXfrm>
        <a:off x="0" y="1045448"/>
        <a:ext cx="10515600" cy="2260440"/>
      </dsp:txXfrm>
    </dsp:sp>
    <dsp:sp modelId="{FCAB5CA9-5001-49B8-82F3-E691153A75D5}">
      <dsp:nvSpPr>
        <dsp:cNvPr id="0" name=""/>
        <dsp:cNvSpPr/>
      </dsp:nvSpPr>
      <dsp:spPr>
        <a:xfrm>
          <a:off x="0" y="3305889"/>
          <a:ext cx="10515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Interviews afnemen voor deelvraag 1 </a:t>
          </a:r>
          <a:endParaRPr lang="en-US" sz="4200" kern="1200"/>
        </a:p>
      </dsp:txBody>
      <dsp:txXfrm>
        <a:off x="49176" y="3355065"/>
        <a:ext cx="10417248" cy="909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82226-07BB-414A-8A37-1DC2A6A4BCD1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F2FCF-781A-46BC-9BFC-8F31153D37A3}">
      <dsp:nvSpPr>
        <dsp:cNvPr id="0" name=""/>
        <dsp:cNvSpPr/>
      </dsp:nvSpPr>
      <dsp:spPr>
        <a:xfrm>
          <a:off x="0" y="0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Inleidende tekst: stukje samenvatting over je verslag. Schrijf je vaak pas aan het einde. </a:t>
          </a:r>
          <a:endParaRPr lang="en-US" sz="1400" kern="1200"/>
        </a:p>
      </dsp:txBody>
      <dsp:txXfrm>
        <a:off x="0" y="0"/>
        <a:ext cx="6291714" cy="691341"/>
      </dsp:txXfrm>
    </dsp:sp>
    <dsp:sp modelId="{2101AE31-8BB5-43EF-93A5-5CCF41EFB09D}">
      <dsp:nvSpPr>
        <dsp:cNvPr id="0" name=""/>
        <dsp:cNvSpPr/>
      </dsp:nvSpPr>
      <dsp:spPr>
        <a:xfrm>
          <a:off x="0" y="691341"/>
          <a:ext cx="6291714" cy="0"/>
        </a:xfrm>
        <a:prstGeom prst="line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F1215-9C32-4DE2-84F3-F7E1E3DDE558}">
      <dsp:nvSpPr>
        <dsp:cNvPr id="0" name=""/>
        <dsp:cNvSpPr/>
      </dsp:nvSpPr>
      <dsp:spPr>
        <a:xfrm>
          <a:off x="0" y="691341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Onderzoeksvraag </a:t>
          </a:r>
          <a:r>
            <a:rPr lang="nl-NL" sz="1400" kern="1200">
              <a:sym typeface="Wingdings" panose="05000000000000000000" pitchFamily="2" charset="2"/>
            </a:rPr>
            <a:t></a:t>
          </a:r>
          <a:r>
            <a:rPr lang="nl-NL" sz="1400" kern="1200"/>
            <a:t> </a:t>
          </a:r>
          <a:endParaRPr lang="en-US" sz="1400" kern="1200"/>
        </a:p>
      </dsp:txBody>
      <dsp:txXfrm>
        <a:off x="0" y="691341"/>
        <a:ext cx="6291714" cy="691341"/>
      </dsp:txXfrm>
    </dsp:sp>
    <dsp:sp modelId="{1E209F13-F794-4079-9189-1105D5B2EF5F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8E3FC-CE9C-43A7-82E2-5A93AA091887}">
      <dsp:nvSpPr>
        <dsp:cNvPr id="0" name=""/>
        <dsp:cNvSpPr/>
      </dsp:nvSpPr>
      <dsp:spPr>
        <a:xfrm>
          <a:off x="0" y="1382683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Wat is het effect van verschillende leerstrategiën op het beheersen van de lesstof voor de toets?</a:t>
          </a:r>
          <a:endParaRPr lang="en-US" sz="1400" kern="1200"/>
        </a:p>
      </dsp:txBody>
      <dsp:txXfrm>
        <a:off x="0" y="1382683"/>
        <a:ext cx="6291714" cy="691341"/>
      </dsp:txXfrm>
    </dsp:sp>
    <dsp:sp modelId="{1CD6D8BE-7A12-43B9-B136-6D1779772D7B}">
      <dsp:nvSpPr>
        <dsp:cNvPr id="0" name=""/>
        <dsp:cNvSpPr/>
      </dsp:nvSpPr>
      <dsp:spPr>
        <a:xfrm>
          <a:off x="0" y="2074025"/>
          <a:ext cx="6291714" cy="0"/>
        </a:xfrm>
        <a:prstGeom prst="line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E0152C-1E98-4D7A-9B07-E80DB2EFA911}">
      <dsp:nvSpPr>
        <dsp:cNvPr id="0" name=""/>
        <dsp:cNvSpPr/>
      </dsp:nvSpPr>
      <dsp:spPr>
        <a:xfrm>
          <a:off x="0" y="2074025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Deelvragen </a:t>
          </a:r>
          <a:r>
            <a:rPr lang="nl-NL" sz="1400" kern="1200">
              <a:sym typeface="Wingdings" panose="05000000000000000000" pitchFamily="2" charset="2"/>
            </a:rPr>
            <a:t></a:t>
          </a:r>
          <a:r>
            <a:rPr lang="nl-NL" sz="1400" kern="1200"/>
            <a:t> </a:t>
          </a:r>
          <a:endParaRPr lang="en-US" sz="1400" kern="1200"/>
        </a:p>
      </dsp:txBody>
      <dsp:txXfrm>
        <a:off x="0" y="2074025"/>
        <a:ext cx="6291714" cy="691341"/>
      </dsp:txXfrm>
    </dsp:sp>
    <dsp:sp modelId="{8C9DBF71-38F9-4138-99FB-5B8E9EC8C991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DDE0D-2A71-48DC-A9D1-664212F65225}">
      <dsp:nvSpPr>
        <dsp:cNvPr id="0" name=""/>
        <dsp:cNvSpPr/>
      </dsp:nvSpPr>
      <dsp:spPr>
        <a:xfrm>
          <a:off x="0" y="2765367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Deelvraag 1: Wat zijn ervaringen en meningen van leerlingen en docenten met betrekking tot leerstrategiën?  </a:t>
          </a:r>
          <a:endParaRPr lang="en-US" sz="1400" kern="1200"/>
        </a:p>
      </dsp:txBody>
      <dsp:txXfrm>
        <a:off x="0" y="2765367"/>
        <a:ext cx="6291714" cy="691341"/>
      </dsp:txXfrm>
    </dsp:sp>
    <dsp:sp modelId="{4B8171AA-DF3D-4E84-8C31-A1DBC78C4782}">
      <dsp:nvSpPr>
        <dsp:cNvPr id="0" name=""/>
        <dsp:cNvSpPr/>
      </dsp:nvSpPr>
      <dsp:spPr>
        <a:xfrm>
          <a:off x="0" y="3456709"/>
          <a:ext cx="6291714" cy="0"/>
        </a:xfrm>
        <a:prstGeom prst="line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D31C0-1734-44B2-8952-CE99CFA968D3}">
      <dsp:nvSpPr>
        <dsp:cNvPr id="0" name=""/>
        <dsp:cNvSpPr/>
      </dsp:nvSpPr>
      <dsp:spPr>
        <a:xfrm>
          <a:off x="0" y="3456709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Deelvraag 2: Welke factoren kunnen van invloed zijn op de effectiviteit van leren?  </a:t>
          </a:r>
          <a:endParaRPr lang="en-US" sz="1400" kern="1200"/>
        </a:p>
      </dsp:txBody>
      <dsp:txXfrm>
        <a:off x="0" y="3456709"/>
        <a:ext cx="6291714" cy="691341"/>
      </dsp:txXfrm>
    </dsp:sp>
    <dsp:sp modelId="{2E363816-8E49-408B-B35B-516C6AA85B99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DCBE18-D2E8-49DD-8000-6BBBF23EC42D}">
      <dsp:nvSpPr>
        <dsp:cNvPr id="0" name=""/>
        <dsp:cNvSpPr/>
      </dsp:nvSpPr>
      <dsp:spPr>
        <a:xfrm>
          <a:off x="0" y="4148051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Deelvraag 3: Welke drie leerstrategiën zijn voor jouw effectief tijdens het leren voor een XP-toets? </a:t>
          </a:r>
          <a:endParaRPr lang="en-US" sz="1400" kern="1200"/>
        </a:p>
      </dsp:txBody>
      <dsp:txXfrm>
        <a:off x="0" y="4148051"/>
        <a:ext cx="6291714" cy="691341"/>
      </dsp:txXfrm>
    </dsp:sp>
    <dsp:sp modelId="{517D5B77-C883-43F2-B4E6-5272532AD8C2}">
      <dsp:nvSpPr>
        <dsp:cNvPr id="0" name=""/>
        <dsp:cNvSpPr/>
      </dsp:nvSpPr>
      <dsp:spPr>
        <a:xfrm>
          <a:off x="0" y="4839393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FABBC-8682-4DF4-9410-B69463F682D7}">
      <dsp:nvSpPr>
        <dsp:cNvPr id="0" name=""/>
        <dsp:cNvSpPr/>
      </dsp:nvSpPr>
      <dsp:spPr>
        <a:xfrm>
          <a:off x="0" y="4839393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Hypothese: welk antwoord verwacht je te krijgen op de onderzoeksvraag/deelvragen. Onderbouw je hypothese met theorie ofwel waarom denk je dat? </a:t>
          </a:r>
          <a:endParaRPr lang="en-US" sz="1400" kern="1200"/>
        </a:p>
      </dsp:txBody>
      <dsp:txXfrm>
        <a:off x="0" y="4839393"/>
        <a:ext cx="6291714" cy="691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A07CB-F705-4A4B-87B3-CFE17B0A0511}">
      <dsp:nvSpPr>
        <dsp:cNvPr id="0" name=""/>
        <dsp:cNvSpPr/>
      </dsp:nvSpPr>
      <dsp:spPr>
        <a:xfrm>
          <a:off x="0" y="2700"/>
          <a:ext cx="2265017" cy="17823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Materialen </a:t>
          </a:r>
          <a:r>
            <a:rPr lang="nl-NL" sz="1800" kern="1200">
              <a:sym typeface="Wingdings" panose="05000000000000000000" pitchFamily="2" charset="2"/>
            </a:rPr>
            <a:t></a:t>
          </a:r>
          <a:r>
            <a:rPr lang="nl-NL" sz="1800" kern="1200"/>
            <a:t> welke materialen heb je gebruikt? </a:t>
          </a:r>
          <a:endParaRPr lang="en-US" sz="1800" kern="1200"/>
        </a:p>
      </dsp:txBody>
      <dsp:txXfrm>
        <a:off x="87008" y="89708"/>
        <a:ext cx="2091001" cy="1608349"/>
      </dsp:txXfrm>
    </dsp:sp>
    <dsp:sp modelId="{38951EB2-DF2E-46C6-9527-65FCE7D18AAF}">
      <dsp:nvSpPr>
        <dsp:cNvPr id="0" name=""/>
        <dsp:cNvSpPr/>
      </dsp:nvSpPr>
      <dsp:spPr>
        <a:xfrm rot="5400000">
          <a:off x="3565419" y="752019"/>
          <a:ext cx="1425892" cy="4026696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300" kern="1200"/>
            <a:t>Deelvraag 1: interviews afnemen en deze verwerken in het verslag. Interviewvragen staan in wikiwijs. 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300" kern="1200"/>
            <a:t>Deelvraag 2: Informatie opzoeken op het internet en deze in EIGEN woorden verwerken. 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300" kern="1200"/>
            <a:t>Deelvraag 3: maken van een planning, bijhouden van een logboek, verwerken van de toets</a:t>
          </a:r>
          <a:endParaRPr lang="en-US" sz="1300" kern="1200"/>
        </a:p>
      </dsp:txBody>
      <dsp:txXfrm rot="-5400000">
        <a:off x="2265017" y="2122027"/>
        <a:ext cx="3957090" cy="1286680"/>
      </dsp:txXfrm>
    </dsp:sp>
    <dsp:sp modelId="{F131F150-F708-4A2C-9DAD-92D0A34E939C}">
      <dsp:nvSpPr>
        <dsp:cNvPr id="0" name=""/>
        <dsp:cNvSpPr/>
      </dsp:nvSpPr>
      <dsp:spPr>
        <a:xfrm>
          <a:off x="0" y="1874184"/>
          <a:ext cx="2265017" cy="17823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Methode </a:t>
          </a:r>
          <a:r>
            <a:rPr lang="nl-NL" sz="1800" kern="1200">
              <a:sym typeface="Wingdings" panose="05000000000000000000" pitchFamily="2" charset="2"/>
            </a:rPr>
            <a:t></a:t>
          </a:r>
          <a:r>
            <a:rPr lang="nl-NL" sz="1800" kern="1200"/>
            <a:t> wat ga je per deelvraag doen? </a:t>
          </a:r>
          <a:endParaRPr lang="en-US" sz="1800" kern="1200"/>
        </a:p>
      </dsp:txBody>
      <dsp:txXfrm>
        <a:off x="87008" y="1961192"/>
        <a:ext cx="2091001" cy="1608349"/>
      </dsp:txXfrm>
    </dsp:sp>
    <dsp:sp modelId="{1DAA4AE0-D5A9-49B9-B2DA-5C20210FACF0}">
      <dsp:nvSpPr>
        <dsp:cNvPr id="0" name=""/>
        <dsp:cNvSpPr/>
      </dsp:nvSpPr>
      <dsp:spPr>
        <a:xfrm>
          <a:off x="0" y="3745668"/>
          <a:ext cx="2265017" cy="17823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Hoe ga je de resultaten verwerken? Mag in een apart kopje mag beschreven worden onder methode. </a:t>
          </a:r>
          <a:endParaRPr lang="en-US" sz="1800" kern="1200"/>
        </a:p>
      </dsp:txBody>
      <dsp:txXfrm>
        <a:off x="87008" y="3832676"/>
        <a:ext cx="2091001" cy="1608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089C4-3692-4E0A-8283-617E8B197B84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D5F83-67DB-45FB-A452-52A8E5FC2DF3}">
      <dsp:nvSpPr>
        <dsp:cNvPr id="0" name=""/>
        <dsp:cNvSpPr/>
      </dsp:nvSpPr>
      <dsp:spPr>
        <a:xfrm>
          <a:off x="0" y="0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700" kern="1200"/>
            <a:t>Welke leerstrategiën ga je gebruiken voor de toets? Leg uit</a:t>
          </a:r>
          <a:endParaRPr lang="en-US" sz="4700" kern="1200"/>
        </a:p>
      </dsp:txBody>
      <dsp:txXfrm>
        <a:off x="0" y="0"/>
        <a:ext cx="6291714" cy="2765367"/>
      </dsp:txXfrm>
    </dsp:sp>
    <dsp:sp modelId="{F8826617-C78B-4AEA-9F1B-23BAB3980D2A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C190D-5C23-4D89-88DA-F4E542240DD2}">
      <dsp:nvSpPr>
        <dsp:cNvPr id="0" name=""/>
        <dsp:cNvSpPr/>
      </dsp:nvSpPr>
      <dsp:spPr>
        <a:xfrm>
          <a:off x="0" y="2765367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700" kern="1200"/>
            <a:t>Een planning maken voor het leren van de toets (vrijdag 12 januari) </a:t>
          </a:r>
          <a:endParaRPr lang="en-US" sz="4700" kern="1200"/>
        </a:p>
      </dsp:txBody>
      <dsp:txXfrm>
        <a:off x="0" y="2765367"/>
        <a:ext cx="6291714" cy="2765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E87FE-A5CE-C119-5AED-662501DCB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69779F-74F3-6D3D-F07B-D990D7000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96117E-25B8-C395-855A-A743BD45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2D2266-858F-DBAF-B2D0-CD90F7C73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6D01AE-20AD-8D50-A6A1-B40A94296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50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A19BD-42C9-FF1D-CAEC-DD6F1F6C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CFF04BF-A4B9-2435-9519-196935691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AA8834-FCA0-FB6E-CB09-4AFCAA31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B82FAD-6620-6041-35E2-34FE1262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F98581-E6E0-3A73-8419-9865E5DE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41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470DD04-8BC9-9E9F-DAFE-642E690D0D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E84EC05-5B3C-3269-604F-FE7C453FB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138052-92A3-71DB-AFB9-A2260E80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FAFFF2-6C81-6F57-BB4C-925250C24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3107AE-4585-97A2-88F7-CCD635DB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88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A4D9B-D335-7659-5D75-8B1CDCD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EB711D-B76A-EC7B-C3C1-459A95831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443745-32EC-5ECF-E3AA-2EF31090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3BD982-C530-0022-5540-499B0995D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560CCF-DFD1-0405-26D1-43BA8287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21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D990D-EA5E-429F-7240-8EE4BD14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8F489E-DDCD-D556-F1A8-22B047209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6F058A-54C6-15A8-DB8C-EE5E6B8AA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7D75C9-3D99-D4E9-3FCB-D912913E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71623D-E20C-12C6-914D-D1045DF1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43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040D7-218F-81FC-E303-641A50787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1F0B11-1E8F-002C-5755-9BF044389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67A7AA-41C0-01FF-E262-192FBFBAC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8413CF-A0C9-FFAC-64AA-12DC4686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57EB8E-8318-91B3-86A4-47DFA5B3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C9F1C1-724C-9E06-6C8C-BF068945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53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6A1E3-9EFE-EBEA-8D9C-50A2CACB4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6B0513-4EDC-D25A-FD6D-36DE26F71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F9AE09-700E-62E0-BFB8-81FAC1317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CF18557-E6CC-A976-E136-975F96465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85BBF12-F7F2-3675-3CB6-C3838C235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0B73898-F8A8-F5A9-5CBA-32090ACCF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EFB6D47-E731-2C1E-197D-69E28F897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547CE23-61AB-0795-3614-143BB9A40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53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79E5F9-3873-79E7-83FD-797524A7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D6ACACC-57F0-3FF0-10F5-BC855267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8E48CA-9538-ADE9-ABEE-9FD03A58D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20F488-A76B-7807-1F72-AF437F62F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83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C9C9161-8981-F09E-1BB2-B74BBFDF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B7B9740-FFC5-9E5F-2CD1-FF281C12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66FA0A2-6FDE-A33C-ABDA-BC220F7C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7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B0F37-C4C2-8D6E-DBF6-F6D5FB2EC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DAC159-2385-2A4A-F0EA-2C0C4F35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8C69D9-AAF7-1401-B3AB-1C28E6CCC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3DD5DC-FE47-EC1A-21A7-61525677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07D63C-A82E-D312-9302-9864D81C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C23E3E-5741-CD4C-4850-D6DFF538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354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788DB-92F9-F6BA-8345-5515F4C24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C71AA61-47D0-7A62-732B-8163D567E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B54B885-3B72-CA97-E6DC-2D82E86BB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AE3DE4-0304-D5D4-F72A-ECB8C405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8097926-CD42-488D-A3C3-D07E6F3E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7865BF-01EA-DE62-0ABA-0D3C8537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22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DA9F3F1-CDF7-9B4F-DED2-4C0E21EC9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1F3F5F-8C73-8F2A-0BB3-C88D9639F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550F84-CF6F-24C6-E47E-CC5703293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56D2-3373-437A-8F5F-5D85F13CDD0B}" type="datetimeFigureOut">
              <a:rPr lang="nl-NL" smtClean="0"/>
              <a:t>17-12-2023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2281E2-8A48-2EA3-9A24-FA53949BE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00626C-E29D-D4D3-93E3-285DA9139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7CF5-E490-48C3-9107-E7E153ECE9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64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308FE0-D1E5-C481-F3EE-8DA99B51EC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332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51D8AD-B752-7AC2-4E4B-DB1245671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/>
          </a:bodyPr>
          <a:lstStyle/>
          <a:p>
            <a:r>
              <a:rPr lang="nl-NL" sz="3300">
                <a:solidFill>
                  <a:srgbClr val="FFFFFF"/>
                </a:solidFill>
              </a:rPr>
              <a:t>Onderzoeksopdracht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A7EA6E-1C90-198C-4A35-2261C71DD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>
            <a:normAutofit/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3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A9A4FD-7E6A-AE4C-23CE-0344C3A02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Leerdoelen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8D3B8F-72C4-96AC-48C4-913B00128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nl-NL" dirty="0"/>
              <a:t>Je kan werken in een format die je hebt gekregen</a:t>
            </a:r>
          </a:p>
          <a:p>
            <a:r>
              <a:rPr lang="nl-NL" dirty="0"/>
              <a:t>Je kan de stappen van een onderzoek doorlopen </a:t>
            </a:r>
          </a:p>
          <a:p>
            <a:r>
              <a:rPr lang="nl-NL" dirty="0"/>
              <a:t>Je kan gegevens verzamelen en verwerken tot een verslag </a:t>
            </a:r>
          </a:p>
        </p:txBody>
      </p:sp>
    </p:spTree>
    <p:extLst>
      <p:ext uri="{BB962C8B-B14F-4D97-AF65-F5344CB8AC3E}">
        <p14:creationId xmlns:p14="http://schemas.microsoft.com/office/powerpoint/2010/main" val="307333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316220-8679-E974-F054-9F5552B6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week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A14AB8A-93BF-7692-6A29-3B99B83EB0A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639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Verslag Biologie friet - Verslag Biologie Frietpracticum Sander van den  Hurk 4Hc Biologie Mevrouw - Studeersnel">
            <a:extLst>
              <a:ext uri="{FF2B5EF4-FFF2-40B4-BE49-F238E27FC236}">
                <a16:creationId xmlns:a16="http://schemas.microsoft.com/office/drawing/2014/main" id="{E2419668-FEC0-6D78-323A-691AE93D87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76"/>
          <a:stretch/>
        </p:blipFill>
        <p:spPr bwMode="auto"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1E7E0A-5F1D-D618-7ED6-414D25CD4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nl-NL" dirty="0"/>
              <a:t>Voorpagina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01C12E-092B-1B67-6F59-6B5DBC69D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r>
              <a:rPr lang="nl-NL" dirty="0"/>
              <a:t>Bevat:</a:t>
            </a:r>
          </a:p>
          <a:p>
            <a:pPr lvl="1"/>
            <a:r>
              <a:rPr lang="nl-NL" dirty="0"/>
              <a:t>Een afbeelding</a:t>
            </a:r>
          </a:p>
          <a:p>
            <a:pPr lvl="1"/>
            <a:r>
              <a:rPr lang="nl-NL" dirty="0"/>
              <a:t>Je naam</a:t>
            </a:r>
          </a:p>
          <a:p>
            <a:pPr lvl="1"/>
            <a:r>
              <a:rPr lang="nl-NL" dirty="0"/>
              <a:t>Je klas en niveaugroep</a:t>
            </a:r>
          </a:p>
          <a:p>
            <a:pPr lvl="1"/>
            <a:r>
              <a:rPr lang="nl-NL" dirty="0"/>
              <a:t>De naam van de docent </a:t>
            </a:r>
          </a:p>
        </p:txBody>
      </p:sp>
    </p:spTree>
    <p:extLst>
      <p:ext uri="{BB962C8B-B14F-4D97-AF65-F5344CB8AC3E}">
        <p14:creationId xmlns:p14="http://schemas.microsoft.com/office/powerpoint/2010/main" val="359655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3E5E68-189C-989B-1405-4BFFF6DB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nl-NL" dirty="0"/>
              <a:t>Inhoudsopgave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261640-B412-BB57-057E-35CCDC9B2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nl-NL" dirty="0"/>
              <a:t>Automatische inhoudsopgave via word</a:t>
            </a:r>
          </a:p>
          <a:p>
            <a:r>
              <a:rPr lang="nl-NL" dirty="0"/>
              <a:t>Bevat bladzijden </a:t>
            </a:r>
          </a:p>
          <a:p>
            <a:r>
              <a:rPr lang="nl-NL" dirty="0"/>
              <a:t>Staat wat op welke bladzijde staat</a:t>
            </a:r>
          </a:p>
        </p:txBody>
      </p:sp>
      <p:pic>
        <p:nvPicPr>
          <p:cNvPr id="2050" name="Picture 2" descr="biologie voor jou H1 - Inhoudsopgave 1: Wat is - Studeersnel">
            <a:extLst>
              <a:ext uri="{FF2B5EF4-FFF2-40B4-BE49-F238E27FC236}">
                <a16:creationId xmlns:a16="http://schemas.microsoft.com/office/drawing/2014/main" id="{35A462DF-ACE1-2F03-295F-95FD5CE5CC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9251"/>
          <a:stretch/>
        </p:blipFill>
        <p:spPr bwMode="auto"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39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D932630-695E-5EC4-6A02-9E68E9B9E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Inleiding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A4D5D1A-62A6-1842-10AD-8DC459C85C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723204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713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19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EA45A8-3754-5618-4314-91457287A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Werkplan </a:t>
            </a:r>
          </a:p>
        </p:txBody>
      </p:sp>
      <p:graphicFrame>
        <p:nvGraphicFramePr>
          <p:cNvPr id="24" name="Tijdelijke aanduiding voor inhoud 2">
            <a:extLst>
              <a:ext uri="{FF2B5EF4-FFF2-40B4-BE49-F238E27FC236}">
                <a16:creationId xmlns:a16="http://schemas.microsoft.com/office/drawing/2014/main" id="{9F263CCF-B96E-0DEA-696A-4084463DD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93503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11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D7039E-6D4E-C5D4-DF9C-AB2830B45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Deelvraag 3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49481BF-A94B-1ACB-8EDD-60A2051E37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644379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34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5" name="Rectangle 307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336398-5E5C-D6A0-5D92-5E7CDE948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nl-NL" sz="4800"/>
              <a:t>Interviews afnemen </a:t>
            </a:r>
          </a:p>
        </p:txBody>
      </p:sp>
      <p:sp>
        <p:nvSpPr>
          <p:cNvPr id="3096" name="Rectangle 308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7" name="Rectangle 308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AB27F0-51BE-6610-E4AA-7D43F2C92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nl-NL" sz="2000"/>
              <a:t>Zie onderzoeksopdracht </a:t>
            </a:r>
            <a:r>
              <a:rPr lang="nl-NL" sz="2000">
                <a:sym typeface="Wingdings" panose="05000000000000000000" pitchFamily="2" charset="2"/>
              </a:rPr>
              <a:t> document interviews leerstrategiën </a:t>
            </a:r>
          </a:p>
          <a:p>
            <a:r>
              <a:rPr lang="nl-NL" sz="2000">
                <a:sym typeface="Wingdings" panose="05000000000000000000" pitchFamily="2" charset="2"/>
              </a:rPr>
              <a:t>Neem de interviews af </a:t>
            </a:r>
          </a:p>
          <a:p>
            <a:r>
              <a:rPr lang="nl-NL" sz="2000">
                <a:sym typeface="Wingdings" panose="05000000000000000000" pitchFamily="2" charset="2"/>
              </a:rPr>
              <a:t>Verwerk de antwoorden</a:t>
            </a:r>
          </a:p>
          <a:p>
            <a:r>
              <a:rPr lang="nl-NL" sz="2000">
                <a:sym typeface="Wingdings" panose="05000000000000000000" pitchFamily="2" charset="2"/>
              </a:rPr>
              <a:t>Maak een grafiek in word</a:t>
            </a:r>
            <a:endParaRPr lang="nl-NL" sz="2000"/>
          </a:p>
        </p:txBody>
      </p:sp>
      <p:pic>
        <p:nvPicPr>
          <p:cNvPr id="3074" name="Picture 2" descr="onderbouw techniek grafiek">
            <a:extLst>
              <a:ext uri="{FF2B5EF4-FFF2-40B4-BE49-F238E27FC236}">
                <a16:creationId xmlns:a16="http://schemas.microsoft.com/office/drawing/2014/main" id="{46D4A04D-7874-ABC8-C125-01CF1BE72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712898"/>
            <a:ext cx="5150277" cy="325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8" name="Rectangle 308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322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Kantoorthema</vt:lpstr>
      <vt:lpstr>Onderzoeksopdracht </vt:lpstr>
      <vt:lpstr>Leerdoelen </vt:lpstr>
      <vt:lpstr>Deze week </vt:lpstr>
      <vt:lpstr>Voorpagina </vt:lpstr>
      <vt:lpstr>Inhoudsopgave </vt:lpstr>
      <vt:lpstr>Inleiding </vt:lpstr>
      <vt:lpstr>Werkplan </vt:lpstr>
      <vt:lpstr>Deelvraag 3 </vt:lpstr>
      <vt:lpstr>Interviews afnemen </vt:lpstr>
    </vt:vector>
  </TitlesOfParts>
  <Company>Landstede 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Onderzoeksopdracht </dc:title>
  <dc:creator>Marloes Kemna</dc:creator>
  <cp:lastModifiedBy>Marloes Kemna</cp:lastModifiedBy>
  <cp:revision>1</cp:revision>
  <dcterms:created xsi:type="dcterms:W3CDTF">2023-12-17T15:16:13Z</dcterms:created>
  <dcterms:modified xsi:type="dcterms:W3CDTF">2023-12-17T15:34:42Z</dcterms:modified>
</cp:coreProperties>
</file>